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3"/>
  </p:sldMasterIdLst>
  <p:notesMasterIdLst>
    <p:notesMasterId r:id="rId45"/>
  </p:notesMasterIdLst>
  <p:handoutMasterIdLst>
    <p:handoutMasterId r:id="rId46"/>
  </p:handoutMasterIdLst>
  <p:sldIdLst>
    <p:sldId id="3152" r:id="rId4"/>
    <p:sldId id="3153" r:id="rId5"/>
    <p:sldId id="3154" r:id="rId6"/>
    <p:sldId id="3155" r:id="rId7"/>
    <p:sldId id="3156" r:id="rId8"/>
    <p:sldId id="3157" r:id="rId9"/>
    <p:sldId id="3158" r:id="rId10"/>
    <p:sldId id="3159" r:id="rId11"/>
    <p:sldId id="3162" r:id="rId12"/>
    <p:sldId id="3163" r:id="rId13"/>
    <p:sldId id="3164" r:id="rId14"/>
    <p:sldId id="3165" r:id="rId15"/>
    <p:sldId id="3166" r:id="rId16"/>
    <p:sldId id="3167" r:id="rId17"/>
    <p:sldId id="3169" r:id="rId18"/>
    <p:sldId id="3172" r:id="rId19"/>
    <p:sldId id="3173" r:id="rId20"/>
    <p:sldId id="3174" r:id="rId21"/>
    <p:sldId id="3175" r:id="rId22"/>
    <p:sldId id="3176" r:id="rId23"/>
    <p:sldId id="3177" r:id="rId24"/>
    <p:sldId id="3178" r:id="rId25"/>
    <p:sldId id="3179" r:id="rId26"/>
    <p:sldId id="3180" r:id="rId27"/>
    <p:sldId id="3168" r:id="rId28"/>
    <p:sldId id="3181" r:id="rId29"/>
    <p:sldId id="3182" r:id="rId30"/>
    <p:sldId id="3183" r:id="rId31"/>
    <p:sldId id="3184" r:id="rId32"/>
    <p:sldId id="3185" r:id="rId33"/>
    <p:sldId id="3186" r:id="rId34"/>
    <p:sldId id="3187" r:id="rId35"/>
    <p:sldId id="3188" r:id="rId36"/>
    <p:sldId id="3160" r:id="rId37"/>
    <p:sldId id="3170" r:id="rId38"/>
    <p:sldId id="3171" r:id="rId39"/>
    <p:sldId id="3189" r:id="rId40"/>
    <p:sldId id="3190" r:id="rId41"/>
    <p:sldId id="3191" r:id="rId42"/>
    <p:sldId id="3161" r:id="rId43"/>
    <p:sldId id="3192" r:id="rId44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290827B-2650-29E0-64EA-0D35D4481C19}" name="Debbie Smith" initials="DS" userId="fca9b406ed0d76d5" providerId="Windows Live"/>
  <p188:author id="{9296BB7B-B857-E6CC-D60F-6D9CA3B8F673}" name="Tom Dart" initials="TD" userId="15bf19ac4d117a34" providerId="Windows Live"/>
  <p188:author id="{36FDF5C2-34BA-2E61-9050-6838A833B4FF}" name="Rick Parsons" initials="RP" userId="S::Rick@thecareygroup.com::2c9675a5-1436-415d-92b6-630c2290fc1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bbie Smith" initials="DS" lastIdx="1374" clrIdx="0"/>
  <p:cmAuthor id="1" name="Tom Dart" initials="TD" lastIdx="12" clrIdx="1"/>
  <p:cmAuthor id="2" name="Mark Carey" initials="MC" lastIdx="1" clrIdx="2"/>
  <p:cmAuthor id="3" name="debbie.s.smith@rogers.com" initials="d" lastIdx="7" clrIdx="3"/>
  <p:cmAuthor id="4" name="debbie.s.smith@rogers.com" initials="d [2]" lastIdx="1" clrIdx="4"/>
  <p:cmAuthor id="5" name="debbie.s.smith@rogers.com" initials="d [3]" lastIdx="1" clrIdx="5"/>
  <p:cmAuthor id="6" name="debbie.s.smith@rogers.com" initials="d [4]" lastIdx="1" clrIdx="6"/>
  <p:cmAuthor id="7" name="debbie.s.smith@rogers.com" initials="d [5]" lastIdx="1" clrIdx="7"/>
  <p:cmAuthor id="8" name="debbie.s.smith@rogers.com" initials="d [6]" lastIdx="1" clrIdx="8"/>
  <p:cmAuthor id="9" name="debbie.s.smith@rogers.com" initials="d [7]" lastIdx="1" clrIdx="9"/>
  <p:cmAuthor id="10" name="debbie.s.smith@rogers.com" initials="d [8]" lastIdx="1" clrIdx="10"/>
  <p:cmAuthor id="11" name="debbie.s.smith@rogers.com" initials="d [9]" lastIdx="1" clrIdx="11"/>
  <p:cmAuthor id="12" name="debbie.s.smith@rogers.com" initials="d [10]" lastIdx="1" clrIdx="12"/>
  <p:cmAuthor id="13" name="debbie.s.smith@rogers.com" initials="d [11]" lastIdx="1" clrIdx="13"/>
  <p:cmAuthor id="14" name="debbie.s.smith@rogers.com" initials="d [12]" lastIdx="1" clrIdx="14"/>
  <p:cmAuthor id="15" name="debbie.s.smith@rogers.com" initials="d [13]" lastIdx="1" clrIdx="15"/>
  <p:cmAuthor id="16" name="debbie.s.smith@rogers.com" initials="d [14]" lastIdx="1" clrIdx="16"/>
  <p:cmAuthor id="17" name="debbie.s.smith@rogers.com" initials="d [15]" lastIdx="1" clrIdx="17"/>
  <p:cmAuthor id="18" name="debbie.s.smith@rogers.com" initials="d [16]" lastIdx="1" clrIdx="18"/>
  <p:cmAuthor id="19" name="debbie.s.smith@rogers.com" initials="d [17]" lastIdx="1" clrIdx="19"/>
  <p:cmAuthor id="20" name="debbie.s.smith@rogers.com" initials="d [18]" lastIdx="1" clrIdx="20"/>
  <p:cmAuthor id="21" name="debbie.s.smith@rogers.com" initials="d [19]" lastIdx="1" clrIdx="21"/>
  <p:cmAuthor id="22" name="debbie.s.smith@rogers.com" initials="d [20]" lastIdx="1" clrIdx="22"/>
  <p:cmAuthor id="23" name="debbie.s.smith@rogers.com" initials="d [21]" lastIdx="1" clrIdx="23"/>
  <p:cmAuthor id="24" name="debbie.s.smith@rogers.com" initials="d [22]" lastIdx="1" clrIdx="24"/>
  <p:cmAuthor id="25" name="debbie.s.smith@rogers.com" initials="d [23]" lastIdx="1" clrIdx="25"/>
  <p:cmAuthor id="26" name="debbie.s.smith@rogers.com" initials="d [24]" lastIdx="1" clrIdx="26"/>
  <p:cmAuthor id="27" name="debbie.s.smith@rogers.com" initials="d [25]" lastIdx="1" clrIdx="27"/>
  <p:cmAuthor id="28" name="Madeline Carter" initials="MC" lastIdx="33" clrIdx="28"/>
  <p:cmAuthor id="29" name="Debbie Smith" initials="d" lastIdx="97" clrIdx="29"/>
  <p:cmAuthor id="30" name="Debbie Smith" initials="d [2]" lastIdx="1" clrIdx="30"/>
  <p:cmAuthor id="31" name="Debbie Smith" initials="d [3]" lastIdx="1" clrIdx="31"/>
  <p:cmAuthor id="32" name="Debbie Smith" initials="d [4]" lastIdx="1" clrIdx="32"/>
  <p:cmAuthor id="33" name="Debbie Smith" initials="d [5]" lastIdx="1" clrIdx="33"/>
  <p:cmAuthor id="34" name="Debbie Smith" initials="d [6]" lastIdx="1" clrIdx="34"/>
  <p:cmAuthor id="35" name="Debbie Smith" initials="d [7]" lastIdx="1" clrIdx="35"/>
  <p:cmAuthor id="36" name="Debbie Smith" initials="d [8]" lastIdx="1" clrIdx="36"/>
  <p:cmAuthor id="37" name="Debbie Smith" initials="d [9]" lastIdx="1" clrIdx="37"/>
  <p:cmAuthor id="38" name="Matt Moore" initials="MM" lastIdx="20" clrIdx="38"/>
  <p:cmAuthor id="39" name="Mark" initials="M" lastIdx="97" clrIdx="39"/>
  <p:cmAuthor id="40" name="Whitcomb, Kellie J" initials="WKJ" lastIdx="12" clrIdx="40">
    <p:extLst>
      <p:ext uri="{19B8F6BF-5375-455C-9EA6-DF929625EA0E}">
        <p15:presenceInfo xmlns:p15="http://schemas.microsoft.com/office/powerpoint/2012/main" userId="S-1-5-21-1645522239-507921405-1060284298-6000" providerId="AD"/>
      </p:ext>
    </p:extLst>
  </p:cmAuthor>
  <p:cmAuthor id="41" name="Khan, Shereen, Probation" initials="KSP" lastIdx="83" clrIdx="41">
    <p:extLst>
      <p:ext uri="{19B8F6BF-5375-455C-9EA6-DF929625EA0E}">
        <p15:presenceInfo xmlns:p15="http://schemas.microsoft.com/office/powerpoint/2012/main" userId="S::skhan@acgov.org::eeebc07a-19cd-4ad8-9a47-77d7f1a4566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FF9933"/>
    <a:srgbClr val="CC006A"/>
    <a:srgbClr val="FF8AD8"/>
    <a:srgbClr val="FAD8CE"/>
    <a:srgbClr val="FCEDE8"/>
    <a:srgbClr val="EFE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235869-882A-471B-A487-806C6202049C}" v="239" dt="2025-03-06T18:18:50.4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9" autoAdjust="0"/>
    <p:restoredTop sz="96247" autoAdjust="0"/>
  </p:normalViewPr>
  <p:slideViewPr>
    <p:cSldViewPr snapToGrid="0" snapToObjects="1">
      <p:cViewPr varScale="1">
        <p:scale>
          <a:sx n="111" d="100"/>
          <a:sy n="111" d="100"/>
        </p:scale>
        <p:origin x="1476" y="96"/>
      </p:cViewPr>
      <p:guideLst/>
    </p:cSldViewPr>
  </p:slideViewPr>
  <p:outlineViewPr>
    <p:cViewPr>
      <p:scale>
        <a:sx n="33" d="100"/>
        <a:sy n="33" d="100"/>
      </p:scale>
      <p:origin x="0" y="-501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-50760"/>
    </p:cViewPr>
  </p:sorterViewPr>
  <p:notesViewPr>
    <p:cSldViewPr snapToGrid="0" snapToObjects="1">
      <p:cViewPr varScale="1">
        <p:scale>
          <a:sx n="76" d="100"/>
          <a:sy n="76" d="100"/>
        </p:scale>
        <p:origin x="3324" y="6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3" Type="http://schemas.microsoft.com/office/2015/10/relationships/revisionInfo" Target="revisionInfo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k Parsons" userId="2c9675a5-1436-415d-92b6-630c2290fc15" providerId="ADAL" clId="{F1235869-882A-471B-A487-806C6202049C}"/>
    <pc:docChg chg="undo custSel addSld delSld modSld sldOrd">
      <pc:chgData name="Rick Parsons" userId="2c9675a5-1436-415d-92b6-630c2290fc15" providerId="ADAL" clId="{F1235869-882A-471B-A487-806C6202049C}" dt="2025-03-07T14:24:11.218" v="3674" actId="6549"/>
      <pc:docMkLst>
        <pc:docMk/>
      </pc:docMkLst>
      <pc:sldChg chg="del">
        <pc:chgData name="Rick Parsons" userId="2c9675a5-1436-415d-92b6-630c2290fc15" providerId="ADAL" clId="{F1235869-882A-471B-A487-806C6202049C}" dt="2025-03-05T20:03:52.161" v="27" actId="47"/>
        <pc:sldMkLst>
          <pc:docMk/>
          <pc:sldMk cId="4199409018" sldId="2932"/>
        </pc:sldMkLst>
      </pc:sldChg>
      <pc:sldChg chg="del">
        <pc:chgData name="Rick Parsons" userId="2c9675a5-1436-415d-92b6-630c2290fc15" providerId="ADAL" clId="{F1235869-882A-471B-A487-806C6202049C}" dt="2025-03-05T20:03:51.421" v="26" actId="47"/>
        <pc:sldMkLst>
          <pc:docMk/>
          <pc:sldMk cId="1840478646" sldId="2934"/>
        </pc:sldMkLst>
      </pc:sldChg>
      <pc:sldChg chg="del">
        <pc:chgData name="Rick Parsons" userId="2c9675a5-1436-415d-92b6-630c2290fc15" providerId="ADAL" clId="{F1235869-882A-471B-A487-806C6202049C}" dt="2025-03-05T20:03:50.066" v="25" actId="47"/>
        <pc:sldMkLst>
          <pc:docMk/>
          <pc:sldMk cId="2697572478" sldId="3080"/>
        </pc:sldMkLst>
      </pc:sldChg>
      <pc:sldChg chg="del">
        <pc:chgData name="Rick Parsons" userId="2c9675a5-1436-415d-92b6-630c2290fc15" providerId="ADAL" clId="{F1235869-882A-471B-A487-806C6202049C}" dt="2025-03-05T20:03:53.247" v="28" actId="47"/>
        <pc:sldMkLst>
          <pc:docMk/>
          <pc:sldMk cId="3674470037" sldId="3084"/>
        </pc:sldMkLst>
      </pc:sldChg>
      <pc:sldChg chg="addSp delSp modSp mod modNotesTx">
        <pc:chgData name="Rick Parsons" userId="2c9675a5-1436-415d-92b6-630c2290fc15" providerId="ADAL" clId="{F1235869-882A-471B-A487-806C6202049C}" dt="2025-03-05T20:04:50.077" v="52" actId="6549"/>
        <pc:sldMkLst>
          <pc:docMk/>
          <pc:sldMk cId="1944561042" sldId="3152"/>
        </pc:sldMkLst>
        <pc:spChg chg="mod">
          <ac:chgData name="Rick Parsons" userId="2c9675a5-1436-415d-92b6-630c2290fc15" providerId="ADAL" clId="{F1235869-882A-471B-A487-806C6202049C}" dt="2025-03-05T20:03:45.082" v="24" actId="20577"/>
          <ac:spMkLst>
            <pc:docMk/>
            <pc:sldMk cId="1944561042" sldId="3152"/>
            <ac:spMk id="16" creationId="{00000000-0000-0000-0000-000000000000}"/>
          </ac:spMkLst>
        </pc:spChg>
      </pc:sldChg>
      <pc:sldChg chg="addSp delSp modSp new mod modClrScheme chgLayout">
        <pc:chgData name="Rick Parsons" userId="2c9675a5-1436-415d-92b6-630c2290fc15" providerId="ADAL" clId="{F1235869-882A-471B-A487-806C6202049C}" dt="2025-03-07T14:24:11.218" v="3674" actId="6549"/>
        <pc:sldMkLst>
          <pc:docMk/>
          <pc:sldMk cId="1936771020" sldId="3153"/>
        </pc:sldMkLst>
        <pc:spChg chg="add mod ord">
          <ac:chgData name="Rick Parsons" userId="2c9675a5-1436-415d-92b6-630c2290fc15" providerId="ADAL" clId="{F1235869-882A-471B-A487-806C6202049C}" dt="2025-03-05T20:16:54.904" v="620" actId="20577"/>
          <ac:spMkLst>
            <pc:docMk/>
            <pc:sldMk cId="1936771020" sldId="3153"/>
            <ac:spMk id="4" creationId="{CD059D54-E037-ABD9-A138-C4742B615E52}"/>
          </ac:spMkLst>
        </pc:spChg>
        <pc:spChg chg="add mod ord">
          <ac:chgData name="Rick Parsons" userId="2c9675a5-1436-415d-92b6-630c2290fc15" providerId="ADAL" clId="{F1235869-882A-471B-A487-806C6202049C}" dt="2025-03-07T14:24:11.218" v="3674" actId="6549"/>
          <ac:spMkLst>
            <pc:docMk/>
            <pc:sldMk cId="1936771020" sldId="3153"/>
            <ac:spMk id="5" creationId="{4EE43A6E-7BE3-4AAF-BC36-2B6669CD8E0D}"/>
          </ac:spMkLst>
        </pc:spChg>
      </pc:sldChg>
      <pc:sldChg chg="add del">
        <pc:chgData name="Rick Parsons" userId="2c9675a5-1436-415d-92b6-630c2290fc15" providerId="ADAL" clId="{F1235869-882A-471B-A487-806C6202049C}" dt="2025-03-05T20:04:39.112" v="44" actId="47"/>
        <pc:sldMkLst>
          <pc:docMk/>
          <pc:sldMk cId="3567481212" sldId="3153"/>
        </pc:sldMkLst>
      </pc:sldChg>
      <pc:sldChg chg="del">
        <pc:chgData name="Rick Parsons" userId="2c9675a5-1436-415d-92b6-630c2290fc15" providerId="ADAL" clId="{F1235869-882A-471B-A487-806C6202049C}" dt="2025-03-05T20:03:55.753" v="30" actId="47"/>
        <pc:sldMkLst>
          <pc:docMk/>
          <pc:sldMk cId="2643489938" sldId="3154"/>
        </pc:sldMkLst>
      </pc:sldChg>
      <pc:sldChg chg="addSp modSp add mod modNotesTx">
        <pc:chgData name="Rick Parsons" userId="2c9675a5-1436-415d-92b6-630c2290fc15" providerId="ADAL" clId="{F1235869-882A-471B-A487-806C6202049C}" dt="2025-03-06T14:41:17.944" v="2137"/>
        <pc:sldMkLst>
          <pc:docMk/>
          <pc:sldMk cId="3567481212" sldId="3154"/>
        </pc:sldMkLst>
        <pc:spChg chg="add mod">
          <ac:chgData name="Rick Parsons" userId="2c9675a5-1436-415d-92b6-630c2290fc15" providerId="ADAL" clId="{F1235869-882A-471B-A487-806C6202049C}" dt="2025-03-06T14:41:17.944" v="2137"/>
          <ac:spMkLst>
            <pc:docMk/>
            <pc:sldMk cId="3567481212" sldId="3154"/>
            <ac:spMk id="2" creationId="{9480A80C-43C9-E4E7-5AAF-202533FDAD1E}"/>
          </ac:spMkLst>
        </pc:spChg>
      </pc:sldChg>
      <pc:sldChg chg="add del">
        <pc:chgData name="Rick Parsons" userId="2c9675a5-1436-415d-92b6-630c2290fc15" providerId="ADAL" clId="{F1235869-882A-471B-A487-806C6202049C}" dt="2025-03-05T20:04:31.001" v="43" actId="47"/>
        <pc:sldMkLst>
          <pc:docMk/>
          <pc:sldMk cId="2633408915" sldId="3155"/>
        </pc:sldMkLst>
      </pc:sldChg>
      <pc:sldChg chg="addSp delSp modSp new mod modClrScheme chgLayout">
        <pc:chgData name="Rick Parsons" userId="2c9675a5-1436-415d-92b6-630c2290fc15" providerId="ADAL" clId="{F1235869-882A-471B-A487-806C6202049C}" dt="2025-03-06T14:55:01.666" v="2461" actId="6549"/>
        <pc:sldMkLst>
          <pc:docMk/>
          <pc:sldMk cId="2884058334" sldId="3155"/>
        </pc:sldMkLst>
        <pc:spChg chg="mod ord">
          <ac:chgData name="Rick Parsons" userId="2c9675a5-1436-415d-92b6-630c2290fc15" providerId="ADAL" clId="{F1235869-882A-471B-A487-806C6202049C}" dt="2025-03-05T20:20:18.910" v="698" actId="700"/>
          <ac:spMkLst>
            <pc:docMk/>
            <pc:sldMk cId="2884058334" sldId="3155"/>
            <ac:spMk id="2" creationId="{251D3D50-A272-D7B1-7D0C-462F7DFAF085}"/>
          </ac:spMkLst>
        </pc:spChg>
        <pc:spChg chg="add mod ord">
          <ac:chgData name="Rick Parsons" userId="2c9675a5-1436-415d-92b6-630c2290fc15" providerId="ADAL" clId="{F1235869-882A-471B-A487-806C6202049C}" dt="2025-03-06T14:55:01.666" v="2461" actId="6549"/>
          <ac:spMkLst>
            <pc:docMk/>
            <pc:sldMk cId="2884058334" sldId="3155"/>
            <ac:spMk id="5" creationId="{6E0A4BB3-7174-395F-6162-9EC4FC6C92B7}"/>
          </ac:spMkLst>
        </pc:spChg>
        <pc:graphicFrameChg chg="add mod">
          <ac:chgData name="Rick Parsons" userId="2c9675a5-1436-415d-92b6-630c2290fc15" providerId="ADAL" clId="{F1235869-882A-471B-A487-806C6202049C}" dt="2025-03-05T20:29:58.936" v="749" actId="1076"/>
          <ac:graphicFrameMkLst>
            <pc:docMk/>
            <pc:sldMk cId="2884058334" sldId="3155"/>
            <ac:graphicFrameMk id="6" creationId="{F385DE7A-7F60-C0E7-D4BD-6E1ADA6C1F98}"/>
          </ac:graphicFrameMkLst>
        </pc:graphicFrameChg>
        <pc:picChg chg="add mod">
          <ac:chgData name="Rick Parsons" userId="2c9675a5-1436-415d-92b6-630c2290fc15" providerId="ADAL" clId="{F1235869-882A-471B-A487-806C6202049C}" dt="2025-03-06T14:22:00.165" v="2009" actId="1076"/>
          <ac:picMkLst>
            <pc:docMk/>
            <pc:sldMk cId="2884058334" sldId="3155"/>
            <ac:picMk id="10" creationId="{C1C2DE5F-CA64-5872-CCA8-6A8CF56A3296}"/>
          </ac:picMkLst>
        </pc:picChg>
      </pc:sldChg>
      <pc:sldChg chg="addSp delSp modSp new mod">
        <pc:chgData name="Rick Parsons" userId="2c9675a5-1436-415d-92b6-630c2290fc15" providerId="ADAL" clId="{F1235869-882A-471B-A487-806C6202049C}" dt="2025-03-06T14:55:09.802" v="2463" actId="6549"/>
        <pc:sldMkLst>
          <pc:docMk/>
          <pc:sldMk cId="58325790" sldId="3156"/>
        </pc:sldMkLst>
        <pc:spChg chg="mod">
          <ac:chgData name="Rick Parsons" userId="2c9675a5-1436-415d-92b6-630c2290fc15" providerId="ADAL" clId="{F1235869-882A-471B-A487-806C6202049C}" dt="2025-03-05T20:28:38.745" v="729"/>
          <ac:spMkLst>
            <pc:docMk/>
            <pc:sldMk cId="58325790" sldId="3156"/>
            <ac:spMk id="2" creationId="{E855877C-9D0E-FE11-3036-3D03210E44A4}"/>
          </ac:spMkLst>
        </pc:spChg>
        <pc:spChg chg="mod">
          <ac:chgData name="Rick Parsons" userId="2c9675a5-1436-415d-92b6-630c2290fc15" providerId="ADAL" clId="{F1235869-882A-471B-A487-806C6202049C}" dt="2025-03-06T14:55:09.802" v="2463" actId="6549"/>
          <ac:spMkLst>
            <pc:docMk/>
            <pc:sldMk cId="58325790" sldId="3156"/>
            <ac:spMk id="4" creationId="{39EF7675-328F-6066-6281-49F591F2B8B4}"/>
          </ac:spMkLst>
        </pc:spChg>
        <pc:spChg chg="add mod">
          <ac:chgData name="Rick Parsons" userId="2c9675a5-1436-415d-92b6-630c2290fc15" providerId="ADAL" clId="{F1235869-882A-471B-A487-806C6202049C}" dt="2025-03-05T22:43:32.708" v="1674" actId="313"/>
          <ac:spMkLst>
            <pc:docMk/>
            <pc:sldMk cId="58325790" sldId="3156"/>
            <ac:spMk id="7" creationId="{B2FD551E-4E98-5A5A-C7CA-09B43D5DEBD7}"/>
          </ac:spMkLst>
        </pc:spChg>
        <pc:graphicFrameChg chg="add mod">
          <ac:chgData name="Rick Parsons" userId="2c9675a5-1436-415d-92b6-630c2290fc15" providerId="ADAL" clId="{F1235869-882A-471B-A487-806C6202049C}" dt="2025-03-05T20:29:19.304" v="743" actId="14100"/>
          <ac:graphicFrameMkLst>
            <pc:docMk/>
            <pc:sldMk cId="58325790" sldId="3156"/>
            <ac:graphicFrameMk id="5" creationId="{923B4146-4142-A877-A80A-D42D2AADD570}"/>
          </ac:graphicFrameMkLst>
        </pc:graphicFrameChg>
        <pc:picChg chg="add mod">
          <ac:chgData name="Rick Parsons" userId="2c9675a5-1436-415d-92b6-630c2290fc15" providerId="ADAL" clId="{F1235869-882A-471B-A487-806C6202049C}" dt="2025-03-06T14:21:43.118" v="2008" actId="1076"/>
          <ac:picMkLst>
            <pc:docMk/>
            <pc:sldMk cId="58325790" sldId="3156"/>
            <ac:picMk id="6" creationId="{B29BFCD1-BF74-1744-89AD-CBA5EB6689D2}"/>
          </ac:picMkLst>
        </pc:picChg>
      </pc:sldChg>
      <pc:sldChg chg="del">
        <pc:chgData name="Rick Parsons" userId="2c9675a5-1436-415d-92b6-630c2290fc15" providerId="ADAL" clId="{F1235869-882A-471B-A487-806C6202049C}" dt="2025-03-05T20:03:54.776" v="29" actId="47"/>
        <pc:sldMkLst>
          <pc:docMk/>
          <pc:sldMk cId="182675883" sldId="3156"/>
        </pc:sldMkLst>
      </pc:sldChg>
      <pc:sldChg chg="add del">
        <pc:chgData name="Rick Parsons" userId="2c9675a5-1436-415d-92b6-630c2290fc15" providerId="ADAL" clId="{F1235869-882A-471B-A487-806C6202049C}" dt="2025-03-05T20:04:39.462" v="45" actId="47"/>
        <pc:sldMkLst>
          <pc:docMk/>
          <pc:sldMk cId="122129229" sldId="3157"/>
        </pc:sldMkLst>
      </pc:sldChg>
      <pc:sldChg chg="addSp delSp modSp new mod">
        <pc:chgData name="Rick Parsons" userId="2c9675a5-1436-415d-92b6-630c2290fc15" providerId="ADAL" clId="{F1235869-882A-471B-A487-806C6202049C}" dt="2025-03-06T14:44:08.914" v="2265" actId="20577"/>
        <pc:sldMkLst>
          <pc:docMk/>
          <pc:sldMk cId="2209307719" sldId="3157"/>
        </pc:sldMkLst>
        <pc:spChg chg="mod">
          <ac:chgData name="Rick Parsons" userId="2c9675a5-1436-415d-92b6-630c2290fc15" providerId="ADAL" clId="{F1235869-882A-471B-A487-806C6202049C}" dt="2025-03-05T20:33:07.805" v="793" actId="1076"/>
          <ac:spMkLst>
            <pc:docMk/>
            <pc:sldMk cId="2209307719" sldId="3157"/>
            <ac:spMk id="2" creationId="{AAB262B7-1177-CA23-1F6C-D86E723DF6DF}"/>
          </ac:spMkLst>
        </pc:spChg>
        <pc:spChg chg="mod">
          <ac:chgData name="Rick Parsons" userId="2c9675a5-1436-415d-92b6-630c2290fc15" providerId="ADAL" clId="{F1235869-882A-471B-A487-806C6202049C}" dt="2025-03-06T14:44:08.914" v="2265" actId="20577"/>
          <ac:spMkLst>
            <pc:docMk/>
            <pc:sldMk cId="2209307719" sldId="3157"/>
            <ac:spMk id="4" creationId="{6B21DEB4-9122-E36A-411D-7ED064709C3F}"/>
          </ac:spMkLst>
        </pc:spChg>
        <pc:spChg chg="add mod">
          <ac:chgData name="Rick Parsons" userId="2c9675a5-1436-415d-92b6-630c2290fc15" providerId="ADAL" clId="{F1235869-882A-471B-A487-806C6202049C}" dt="2025-03-05T22:43:57.028" v="1675"/>
          <ac:spMkLst>
            <pc:docMk/>
            <pc:sldMk cId="2209307719" sldId="3157"/>
            <ac:spMk id="6" creationId="{2FD8DDBF-7E4E-D107-BE75-A2155E8A8968}"/>
          </ac:spMkLst>
        </pc:spChg>
        <pc:graphicFrameChg chg="add mod">
          <ac:chgData name="Rick Parsons" userId="2c9675a5-1436-415d-92b6-630c2290fc15" providerId="ADAL" clId="{F1235869-882A-471B-A487-806C6202049C}" dt="2025-03-05T21:47:24.318" v="1310" actId="255"/>
          <ac:graphicFrameMkLst>
            <pc:docMk/>
            <pc:sldMk cId="2209307719" sldId="3157"/>
            <ac:graphicFrameMk id="5" creationId="{5E28B212-A045-31E8-E336-19B68E9C895A}"/>
          </ac:graphicFrameMkLst>
        </pc:graphicFrameChg>
        <pc:picChg chg="add mod">
          <ac:chgData name="Rick Parsons" userId="2c9675a5-1436-415d-92b6-630c2290fc15" providerId="ADAL" clId="{F1235869-882A-471B-A487-806C6202049C}" dt="2025-03-06T14:22:20.822" v="2011" actId="1076"/>
          <ac:picMkLst>
            <pc:docMk/>
            <pc:sldMk cId="2209307719" sldId="3157"/>
            <ac:picMk id="7" creationId="{3B582B86-29E5-0ADB-C2F9-537B31B48C9C}"/>
          </ac:picMkLst>
        </pc:picChg>
      </pc:sldChg>
      <pc:sldChg chg="add del">
        <pc:chgData name="Rick Parsons" userId="2c9675a5-1436-415d-92b6-630c2290fc15" providerId="ADAL" clId="{F1235869-882A-471B-A487-806C6202049C}" dt="2025-03-05T20:04:39.666" v="46" actId="47"/>
        <pc:sldMkLst>
          <pc:docMk/>
          <pc:sldMk cId="2078411283" sldId="3158"/>
        </pc:sldMkLst>
      </pc:sldChg>
      <pc:sldChg chg="addSp delSp modSp new mod">
        <pc:chgData name="Rick Parsons" userId="2c9675a5-1436-415d-92b6-630c2290fc15" providerId="ADAL" clId="{F1235869-882A-471B-A487-806C6202049C}" dt="2025-03-06T14:45:18.453" v="2297" actId="20577"/>
        <pc:sldMkLst>
          <pc:docMk/>
          <pc:sldMk cId="4104093388" sldId="3158"/>
        </pc:sldMkLst>
        <pc:spChg chg="mod">
          <ac:chgData name="Rick Parsons" userId="2c9675a5-1436-415d-92b6-630c2290fc15" providerId="ADAL" clId="{F1235869-882A-471B-A487-806C6202049C}" dt="2025-03-05T20:33:52.912" v="807"/>
          <ac:spMkLst>
            <pc:docMk/>
            <pc:sldMk cId="4104093388" sldId="3158"/>
            <ac:spMk id="2" creationId="{516F7B97-7BD3-C7A6-E33D-798C510989AE}"/>
          </ac:spMkLst>
        </pc:spChg>
        <pc:spChg chg="mod">
          <ac:chgData name="Rick Parsons" userId="2c9675a5-1436-415d-92b6-630c2290fc15" providerId="ADAL" clId="{F1235869-882A-471B-A487-806C6202049C}" dt="2025-03-06T14:45:18.453" v="2297" actId="20577"/>
          <ac:spMkLst>
            <pc:docMk/>
            <pc:sldMk cId="4104093388" sldId="3158"/>
            <ac:spMk id="4" creationId="{42F3B965-3AE6-8067-1C19-3202095DF820}"/>
          </ac:spMkLst>
        </pc:spChg>
        <pc:spChg chg="add mod">
          <ac:chgData name="Rick Parsons" userId="2c9675a5-1436-415d-92b6-630c2290fc15" providerId="ADAL" clId="{F1235869-882A-471B-A487-806C6202049C}" dt="2025-03-05T22:44:11.383" v="1677" actId="1076"/>
          <ac:spMkLst>
            <pc:docMk/>
            <pc:sldMk cId="4104093388" sldId="3158"/>
            <ac:spMk id="6" creationId="{43993948-3B67-C4E0-3632-67D8A81AE52F}"/>
          </ac:spMkLst>
        </pc:spChg>
        <pc:graphicFrameChg chg="add mod">
          <ac:chgData name="Rick Parsons" userId="2c9675a5-1436-415d-92b6-630c2290fc15" providerId="ADAL" clId="{F1235869-882A-471B-A487-806C6202049C}" dt="2025-03-05T21:49:08.126" v="1316" actId="1076"/>
          <ac:graphicFrameMkLst>
            <pc:docMk/>
            <pc:sldMk cId="4104093388" sldId="3158"/>
            <ac:graphicFrameMk id="5" creationId="{71870E26-D779-A4EC-D208-F53DD1FBF05F}"/>
          </ac:graphicFrameMkLst>
        </pc:graphicFrameChg>
        <pc:picChg chg="add mod">
          <ac:chgData name="Rick Parsons" userId="2c9675a5-1436-415d-92b6-630c2290fc15" providerId="ADAL" clId="{F1235869-882A-471B-A487-806C6202049C}" dt="2025-03-06T14:22:33.333" v="2013" actId="1076"/>
          <ac:picMkLst>
            <pc:docMk/>
            <pc:sldMk cId="4104093388" sldId="3158"/>
            <ac:picMk id="7" creationId="{920F8C3E-E21F-7D19-F994-D5BC8F6275F9}"/>
          </ac:picMkLst>
        </pc:picChg>
      </pc:sldChg>
      <pc:sldChg chg="add del">
        <pc:chgData name="Rick Parsons" userId="2c9675a5-1436-415d-92b6-630c2290fc15" providerId="ADAL" clId="{F1235869-882A-471B-A487-806C6202049C}" dt="2025-03-05T20:04:39.871" v="47" actId="47"/>
        <pc:sldMkLst>
          <pc:docMk/>
          <pc:sldMk cId="2765634880" sldId="3159"/>
        </pc:sldMkLst>
      </pc:sldChg>
      <pc:sldChg chg="addSp delSp modSp new mod">
        <pc:chgData name="Rick Parsons" userId="2c9675a5-1436-415d-92b6-630c2290fc15" providerId="ADAL" clId="{F1235869-882A-471B-A487-806C6202049C}" dt="2025-03-06T14:46:22.975" v="2337" actId="14100"/>
        <pc:sldMkLst>
          <pc:docMk/>
          <pc:sldMk cId="3712641637" sldId="3159"/>
        </pc:sldMkLst>
        <pc:spChg chg="mod">
          <ac:chgData name="Rick Parsons" userId="2c9675a5-1436-415d-92b6-630c2290fc15" providerId="ADAL" clId="{F1235869-882A-471B-A487-806C6202049C}" dt="2025-03-05T20:34:34.785" v="821"/>
          <ac:spMkLst>
            <pc:docMk/>
            <pc:sldMk cId="3712641637" sldId="3159"/>
            <ac:spMk id="2" creationId="{6FC7201A-7D88-6A6B-8BED-866FF43B149B}"/>
          </ac:spMkLst>
        </pc:spChg>
        <pc:spChg chg="mod">
          <ac:chgData name="Rick Parsons" userId="2c9675a5-1436-415d-92b6-630c2290fc15" providerId="ADAL" clId="{F1235869-882A-471B-A487-806C6202049C}" dt="2025-03-06T14:46:22.975" v="2337" actId="14100"/>
          <ac:spMkLst>
            <pc:docMk/>
            <pc:sldMk cId="3712641637" sldId="3159"/>
            <ac:spMk id="4" creationId="{84A8FDA8-EC17-2BC9-7075-E8A839F71786}"/>
          </ac:spMkLst>
        </pc:spChg>
        <pc:spChg chg="add mod">
          <ac:chgData name="Rick Parsons" userId="2c9675a5-1436-415d-92b6-630c2290fc15" providerId="ADAL" clId="{F1235869-882A-471B-A487-806C6202049C}" dt="2025-03-05T22:44:37.975" v="1682" actId="1076"/>
          <ac:spMkLst>
            <pc:docMk/>
            <pc:sldMk cId="3712641637" sldId="3159"/>
            <ac:spMk id="7" creationId="{C2EA7EBF-C36D-AC98-07EF-E6A320AD4D50}"/>
          </ac:spMkLst>
        </pc:spChg>
        <pc:graphicFrameChg chg="add mod">
          <ac:chgData name="Rick Parsons" userId="2c9675a5-1436-415d-92b6-630c2290fc15" providerId="ADAL" clId="{F1235869-882A-471B-A487-806C6202049C}" dt="2025-03-05T21:50:29.318" v="1321" actId="255"/>
          <ac:graphicFrameMkLst>
            <pc:docMk/>
            <pc:sldMk cId="3712641637" sldId="3159"/>
            <ac:graphicFrameMk id="5" creationId="{B51217DB-2D11-F302-AB6E-E7048A083E2A}"/>
          </ac:graphicFrameMkLst>
        </pc:graphicFrameChg>
        <pc:picChg chg="add mod">
          <ac:chgData name="Rick Parsons" userId="2c9675a5-1436-415d-92b6-630c2290fc15" providerId="ADAL" clId="{F1235869-882A-471B-A487-806C6202049C}" dt="2025-03-06T14:46:16.129" v="2335" actId="1076"/>
          <ac:picMkLst>
            <pc:docMk/>
            <pc:sldMk cId="3712641637" sldId="3159"/>
            <ac:picMk id="8" creationId="{C826A36C-4F1E-84CB-A7C1-DDFF9485379F}"/>
          </ac:picMkLst>
        </pc:picChg>
      </pc:sldChg>
      <pc:sldChg chg="add del">
        <pc:chgData name="Rick Parsons" userId="2c9675a5-1436-415d-92b6-630c2290fc15" providerId="ADAL" clId="{F1235869-882A-471B-A487-806C6202049C}" dt="2025-03-05T20:04:40.047" v="48" actId="47"/>
        <pc:sldMkLst>
          <pc:docMk/>
          <pc:sldMk cId="1673342302" sldId="3160"/>
        </pc:sldMkLst>
      </pc:sldChg>
      <pc:sldChg chg="addSp delSp modSp new mod ord">
        <pc:chgData name="Rick Parsons" userId="2c9675a5-1436-415d-92b6-630c2290fc15" providerId="ADAL" clId="{F1235869-882A-471B-A487-806C6202049C}" dt="2025-03-06T18:10:19.477" v="3376" actId="5793"/>
        <pc:sldMkLst>
          <pc:docMk/>
          <pc:sldMk cId="3475024259" sldId="3160"/>
        </pc:sldMkLst>
        <pc:spChg chg="mod">
          <ac:chgData name="Rick Parsons" userId="2c9675a5-1436-415d-92b6-630c2290fc15" providerId="ADAL" clId="{F1235869-882A-471B-A487-806C6202049C}" dt="2025-03-05T20:35:11.632" v="834"/>
          <ac:spMkLst>
            <pc:docMk/>
            <pc:sldMk cId="3475024259" sldId="3160"/>
            <ac:spMk id="2" creationId="{88EC7B00-AD9B-A6E9-96DD-B8DEFD5AC67E}"/>
          </ac:spMkLst>
        </pc:spChg>
        <pc:spChg chg="mod">
          <ac:chgData name="Rick Parsons" userId="2c9675a5-1436-415d-92b6-630c2290fc15" providerId="ADAL" clId="{F1235869-882A-471B-A487-806C6202049C}" dt="2025-03-06T18:10:19.477" v="3376" actId="5793"/>
          <ac:spMkLst>
            <pc:docMk/>
            <pc:sldMk cId="3475024259" sldId="3160"/>
            <ac:spMk id="4" creationId="{E56748E3-24E5-5393-1328-89F8EEA4FF63}"/>
          </ac:spMkLst>
        </pc:spChg>
        <pc:spChg chg="add mod">
          <ac:chgData name="Rick Parsons" userId="2c9675a5-1436-415d-92b6-630c2290fc15" providerId="ADAL" clId="{F1235869-882A-471B-A487-806C6202049C}" dt="2025-03-05T22:50:25.591" v="1750" actId="1076"/>
          <ac:spMkLst>
            <pc:docMk/>
            <pc:sldMk cId="3475024259" sldId="3160"/>
            <ac:spMk id="6" creationId="{2C1A3DA0-CCF4-7B4E-DBD7-B185C40EB153}"/>
          </ac:spMkLst>
        </pc:spChg>
        <pc:graphicFrameChg chg="add mod">
          <ac:chgData name="Rick Parsons" userId="2c9675a5-1436-415d-92b6-630c2290fc15" providerId="ADAL" clId="{F1235869-882A-471B-A487-806C6202049C}" dt="2025-03-05T21:52:33.993" v="1328"/>
          <ac:graphicFrameMkLst>
            <pc:docMk/>
            <pc:sldMk cId="3475024259" sldId="3160"/>
            <ac:graphicFrameMk id="5" creationId="{EDF8FDB7-073C-C675-6571-1E538B4A2AA4}"/>
          </ac:graphicFrameMkLst>
        </pc:graphicFrameChg>
        <pc:picChg chg="add mod">
          <ac:chgData name="Rick Parsons" userId="2c9675a5-1436-415d-92b6-630c2290fc15" providerId="ADAL" clId="{F1235869-882A-471B-A487-806C6202049C}" dt="2025-03-06T14:23:39.677" v="2017" actId="1076"/>
          <ac:picMkLst>
            <pc:docMk/>
            <pc:sldMk cId="3475024259" sldId="3160"/>
            <ac:picMk id="8" creationId="{33741207-FA50-15C4-383F-BEDB53D25CC7}"/>
          </ac:picMkLst>
        </pc:picChg>
      </pc:sldChg>
      <pc:sldChg chg="addSp delSp modSp new mod ord">
        <pc:chgData name="Rick Parsons" userId="2c9675a5-1436-415d-92b6-630c2290fc15" providerId="ADAL" clId="{F1235869-882A-471B-A487-806C6202049C}" dt="2025-03-06T18:18:04.508" v="3671" actId="14100"/>
        <pc:sldMkLst>
          <pc:docMk/>
          <pc:sldMk cId="1623997853" sldId="3161"/>
        </pc:sldMkLst>
        <pc:spChg chg="mod">
          <ac:chgData name="Rick Parsons" userId="2c9675a5-1436-415d-92b6-630c2290fc15" providerId="ADAL" clId="{F1235869-882A-471B-A487-806C6202049C}" dt="2025-03-05T20:35:50.340" v="849" actId="20577"/>
          <ac:spMkLst>
            <pc:docMk/>
            <pc:sldMk cId="1623997853" sldId="3161"/>
            <ac:spMk id="2" creationId="{943FDCF4-92FC-BDD6-7B59-1B9F971C5AB4}"/>
          </ac:spMkLst>
        </pc:spChg>
        <pc:spChg chg="mod">
          <ac:chgData name="Rick Parsons" userId="2c9675a5-1436-415d-92b6-630c2290fc15" providerId="ADAL" clId="{F1235869-882A-471B-A487-806C6202049C}" dt="2025-03-06T18:18:04.508" v="3671" actId="14100"/>
          <ac:spMkLst>
            <pc:docMk/>
            <pc:sldMk cId="1623997853" sldId="3161"/>
            <ac:spMk id="4" creationId="{5B34A841-494F-540B-29C6-F216510F68E6}"/>
          </ac:spMkLst>
        </pc:spChg>
        <pc:spChg chg="add mod">
          <ac:chgData name="Rick Parsons" userId="2c9675a5-1436-415d-92b6-630c2290fc15" providerId="ADAL" clId="{F1235869-882A-471B-A487-806C6202049C}" dt="2025-03-05T22:44:49.605" v="1684" actId="1076"/>
          <ac:spMkLst>
            <pc:docMk/>
            <pc:sldMk cId="1623997853" sldId="3161"/>
            <ac:spMk id="6" creationId="{E6EC723C-3828-5D13-F400-C4F67C1A8B20}"/>
          </ac:spMkLst>
        </pc:spChg>
        <pc:graphicFrameChg chg="add mod">
          <ac:chgData name="Rick Parsons" userId="2c9675a5-1436-415d-92b6-630c2290fc15" providerId="ADAL" clId="{F1235869-882A-471B-A487-806C6202049C}" dt="2025-03-05T21:53:59.961" v="1334"/>
          <ac:graphicFrameMkLst>
            <pc:docMk/>
            <pc:sldMk cId="1623997853" sldId="3161"/>
            <ac:graphicFrameMk id="5" creationId="{612BDD4B-D1E1-1288-5AC6-11BCE858B78C}"/>
          </ac:graphicFrameMkLst>
        </pc:graphicFrameChg>
        <pc:picChg chg="add mod">
          <ac:chgData name="Rick Parsons" userId="2c9675a5-1436-415d-92b6-630c2290fc15" providerId="ADAL" clId="{F1235869-882A-471B-A487-806C6202049C}" dt="2025-03-06T14:24:03.053" v="2019" actId="1076"/>
          <ac:picMkLst>
            <pc:docMk/>
            <pc:sldMk cId="1623997853" sldId="3161"/>
            <ac:picMk id="8" creationId="{14EB0F2E-B5DF-E7A8-6A0C-5D76ED476B05}"/>
          </ac:picMkLst>
        </pc:picChg>
      </pc:sldChg>
      <pc:sldChg chg="del">
        <pc:chgData name="Rick Parsons" userId="2c9675a5-1436-415d-92b6-630c2290fc15" providerId="ADAL" clId="{F1235869-882A-471B-A487-806C6202049C}" dt="2025-03-05T20:04:40.441" v="49" actId="47"/>
        <pc:sldMkLst>
          <pc:docMk/>
          <pc:sldMk cId="869625312" sldId="3162"/>
        </pc:sldMkLst>
      </pc:sldChg>
      <pc:sldChg chg="addSp delSp modSp new mod">
        <pc:chgData name="Rick Parsons" userId="2c9675a5-1436-415d-92b6-630c2290fc15" providerId="ADAL" clId="{F1235869-882A-471B-A487-806C6202049C}" dt="2025-03-06T14:48:27.020" v="2417" actId="14100"/>
        <pc:sldMkLst>
          <pc:docMk/>
          <pc:sldMk cId="1564833781" sldId="3162"/>
        </pc:sldMkLst>
        <pc:spChg chg="mod">
          <ac:chgData name="Rick Parsons" userId="2c9675a5-1436-415d-92b6-630c2290fc15" providerId="ADAL" clId="{F1235869-882A-471B-A487-806C6202049C}" dt="2025-03-05T20:36:26.039" v="863"/>
          <ac:spMkLst>
            <pc:docMk/>
            <pc:sldMk cId="1564833781" sldId="3162"/>
            <ac:spMk id="2" creationId="{94A4703D-9183-75BB-3DA2-920A55AEF1D2}"/>
          </ac:spMkLst>
        </pc:spChg>
        <pc:spChg chg="mod">
          <ac:chgData name="Rick Parsons" userId="2c9675a5-1436-415d-92b6-630c2290fc15" providerId="ADAL" clId="{F1235869-882A-471B-A487-806C6202049C}" dt="2025-03-06T14:48:27.020" v="2417" actId="14100"/>
          <ac:spMkLst>
            <pc:docMk/>
            <pc:sldMk cId="1564833781" sldId="3162"/>
            <ac:spMk id="4" creationId="{53137197-BD9F-97E1-E53C-12CD8B30D630}"/>
          </ac:spMkLst>
        </pc:spChg>
        <pc:spChg chg="add mod">
          <ac:chgData name="Rick Parsons" userId="2c9675a5-1436-415d-92b6-630c2290fc15" providerId="ADAL" clId="{F1235869-882A-471B-A487-806C6202049C}" dt="2025-03-05T22:45:21.935" v="1686" actId="207"/>
          <ac:spMkLst>
            <pc:docMk/>
            <pc:sldMk cId="1564833781" sldId="3162"/>
            <ac:spMk id="6" creationId="{DB4AE712-FCCC-3615-0491-4D4963B4BA22}"/>
          </ac:spMkLst>
        </pc:spChg>
        <pc:graphicFrameChg chg="add mod">
          <ac:chgData name="Rick Parsons" userId="2c9675a5-1436-415d-92b6-630c2290fc15" providerId="ADAL" clId="{F1235869-882A-471B-A487-806C6202049C}" dt="2025-03-05T21:55:30.988" v="1340"/>
          <ac:graphicFrameMkLst>
            <pc:docMk/>
            <pc:sldMk cId="1564833781" sldId="3162"/>
            <ac:graphicFrameMk id="5" creationId="{A420A174-A81F-A2AA-8A58-88398880EBB8}"/>
          </ac:graphicFrameMkLst>
        </pc:graphicFrameChg>
        <pc:picChg chg="add mod">
          <ac:chgData name="Rick Parsons" userId="2c9675a5-1436-415d-92b6-630c2290fc15" providerId="ADAL" clId="{F1235869-882A-471B-A487-806C6202049C}" dt="2025-03-06T14:48:19.580" v="2415" actId="1076"/>
          <ac:picMkLst>
            <pc:docMk/>
            <pc:sldMk cId="1564833781" sldId="3162"/>
            <ac:picMk id="8" creationId="{21DDE766-CB3D-721E-0A55-F186CD8E20B0}"/>
          </ac:picMkLst>
        </pc:picChg>
      </pc:sldChg>
      <pc:sldChg chg="addSp delSp modSp new mod">
        <pc:chgData name="Rick Parsons" userId="2c9675a5-1436-415d-92b6-630c2290fc15" providerId="ADAL" clId="{F1235869-882A-471B-A487-806C6202049C}" dt="2025-03-06T14:49:00.177" v="2422" actId="1076"/>
        <pc:sldMkLst>
          <pc:docMk/>
          <pc:sldMk cId="3355198350" sldId="3163"/>
        </pc:sldMkLst>
        <pc:spChg chg="mod">
          <ac:chgData name="Rick Parsons" userId="2c9675a5-1436-415d-92b6-630c2290fc15" providerId="ADAL" clId="{F1235869-882A-471B-A487-806C6202049C}" dt="2025-03-05T20:37:03.728" v="877"/>
          <ac:spMkLst>
            <pc:docMk/>
            <pc:sldMk cId="3355198350" sldId="3163"/>
            <ac:spMk id="2" creationId="{88E49E7C-EF10-11A8-7748-D2BA269C8029}"/>
          </ac:spMkLst>
        </pc:spChg>
        <pc:spChg chg="del mod">
          <ac:chgData name="Rick Parsons" userId="2c9675a5-1436-415d-92b6-630c2290fc15" providerId="ADAL" clId="{F1235869-882A-471B-A487-806C6202049C}" dt="2025-03-06T14:48:44.786" v="2420" actId="478"/>
          <ac:spMkLst>
            <pc:docMk/>
            <pc:sldMk cId="3355198350" sldId="3163"/>
            <ac:spMk id="4" creationId="{A20D1461-5027-1CC9-6263-71A50F811F73}"/>
          </ac:spMkLst>
        </pc:spChg>
        <pc:spChg chg="add mod">
          <ac:chgData name="Rick Parsons" userId="2c9675a5-1436-415d-92b6-630c2290fc15" providerId="ADAL" clId="{F1235869-882A-471B-A487-806C6202049C}" dt="2025-03-05T22:51:09.495" v="1756" actId="313"/>
          <ac:spMkLst>
            <pc:docMk/>
            <pc:sldMk cId="3355198350" sldId="3163"/>
            <ac:spMk id="6" creationId="{F9810A5F-08A8-F365-2A54-6D5F0B22B8F6}"/>
          </ac:spMkLst>
        </pc:spChg>
        <pc:spChg chg="add mod">
          <ac:chgData name="Rick Parsons" userId="2c9675a5-1436-415d-92b6-630c2290fc15" providerId="ADAL" clId="{F1235869-882A-471B-A487-806C6202049C}" dt="2025-03-06T14:49:00.177" v="2422" actId="1076"/>
          <ac:spMkLst>
            <pc:docMk/>
            <pc:sldMk cId="3355198350" sldId="3163"/>
            <ac:spMk id="9" creationId="{C129A94A-5603-AE78-A731-511A6FF5F824}"/>
          </ac:spMkLst>
        </pc:spChg>
        <pc:spChg chg="add del mod">
          <ac:chgData name="Rick Parsons" userId="2c9675a5-1436-415d-92b6-630c2290fc15" providerId="ADAL" clId="{F1235869-882A-471B-A487-806C6202049C}" dt="2025-03-06T14:48:52.477" v="2421" actId="478"/>
          <ac:spMkLst>
            <pc:docMk/>
            <pc:sldMk cId="3355198350" sldId="3163"/>
            <ac:spMk id="11" creationId="{6162679E-5ED1-04ED-F1E0-1AF293852AFB}"/>
          </ac:spMkLst>
        </pc:spChg>
        <pc:graphicFrameChg chg="add mod">
          <ac:chgData name="Rick Parsons" userId="2c9675a5-1436-415d-92b6-630c2290fc15" providerId="ADAL" clId="{F1235869-882A-471B-A487-806C6202049C}" dt="2025-03-05T21:57:18.435" v="1349"/>
          <ac:graphicFrameMkLst>
            <pc:docMk/>
            <pc:sldMk cId="3355198350" sldId="3163"/>
            <ac:graphicFrameMk id="5" creationId="{207A071F-159A-B3C1-BC14-197122527C20}"/>
          </ac:graphicFrameMkLst>
        </pc:graphicFrameChg>
        <pc:picChg chg="add mod">
          <ac:chgData name="Rick Parsons" userId="2c9675a5-1436-415d-92b6-630c2290fc15" providerId="ADAL" clId="{F1235869-882A-471B-A487-806C6202049C}" dt="2025-03-06T14:25:10.904" v="2023" actId="1076"/>
          <ac:picMkLst>
            <pc:docMk/>
            <pc:sldMk cId="3355198350" sldId="3163"/>
            <ac:picMk id="8" creationId="{989BE575-9442-3D6B-B50D-03E323569C43}"/>
          </ac:picMkLst>
        </pc:picChg>
      </pc:sldChg>
      <pc:sldChg chg="del">
        <pc:chgData name="Rick Parsons" userId="2c9675a5-1436-415d-92b6-630c2290fc15" providerId="ADAL" clId="{F1235869-882A-471B-A487-806C6202049C}" dt="2025-03-05T20:04:41.876" v="50" actId="47"/>
        <pc:sldMkLst>
          <pc:docMk/>
          <pc:sldMk cId="3482594644" sldId="3163"/>
        </pc:sldMkLst>
      </pc:sldChg>
      <pc:sldChg chg="del">
        <pc:chgData name="Rick Parsons" userId="2c9675a5-1436-415d-92b6-630c2290fc15" providerId="ADAL" clId="{F1235869-882A-471B-A487-806C6202049C}" dt="2025-03-05T20:04:44.046" v="51" actId="47"/>
        <pc:sldMkLst>
          <pc:docMk/>
          <pc:sldMk cId="1208309800" sldId="3164"/>
        </pc:sldMkLst>
      </pc:sldChg>
      <pc:sldChg chg="addSp delSp modSp new mod">
        <pc:chgData name="Rick Parsons" userId="2c9675a5-1436-415d-92b6-630c2290fc15" providerId="ADAL" clId="{F1235869-882A-471B-A487-806C6202049C}" dt="2025-03-06T14:49:22.516" v="2426" actId="1076"/>
        <pc:sldMkLst>
          <pc:docMk/>
          <pc:sldMk cId="1729718505" sldId="3164"/>
        </pc:sldMkLst>
        <pc:spChg chg="mod">
          <ac:chgData name="Rick Parsons" userId="2c9675a5-1436-415d-92b6-630c2290fc15" providerId="ADAL" clId="{F1235869-882A-471B-A487-806C6202049C}" dt="2025-03-05T20:37:46.075" v="891"/>
          <ac:spMkLst>
            <pc:docMk/>
            <pc:sldMk cId="1729718505" sldId="3164"/>
            <ac:spMk id="2" creationId="{1B16CB37-DA82-117B-EA06-579804C8814F}"/>
          </ac:spMkLst>
        </pc:spChg>
        <pc:spChg chg="del mod">
          <ac:chgData name="Rick Parsons" userId="2c9675a5-1436-415d-92b6-630c2290fc15" providerId="ADAL" clId="{F1235869-882A-471B-A487-806C6202049C}" dt="2025-03-06T14:49:09.689" v="2423" actId="478"/>
          <ac:spMkLst>
            <pc:docMk/>
            <pc:sldMk cId="1729718505" sldId="3164"/>
            <ac:spMk id="4" creationId="{87AFA684-E0FD-7048-C805-3C3EC86809D7}"/>
          </ac:spMkLst>
        </pc:spChg>
        <pc:spChg chg="add mod">
          <ac:chgData name="Rick Parsons" userId="2c9675a5-1436-415d-92b6-630c2290fc15" providerId="ADAL" clId="{F1235869-882A-471B-A487-806C6202049C}" dt="2025-03-05T22:52:04.246" v="1766" actId="313"/>
          <ac:spMkLst>
            <pc:docMk/>
            <pc:sldMk cId="1729718505" sldId="3164"/>
            <ac:spMk id="6" creationId="{8CF36EE6-1656-FD86-1FA1-F061D29BA608}"/>
          </ac:spMkLst>
        </pc:spChg>
        <pc:spChg chg="add del mod">
          <ac:chgData name="Rick Parsons" userId="2c9675a5-1436-415d-92b6-630c2290fc15" providerId="ADAL" clId="{F1235869-882A-471B-A487-806C6202049C}" dt="2025-03-06T14:49:13.459" v="2424" actId="478"/>
          <ac:spMkLst>
            <pc:docMk/>
            <pc:sldMk cId="1729718505" sldId="3164"/>
            <ac:spMk id="10" creationId="{78581680-D0B9-0A6F-B62C-326F902B18A6}"/>
          </ac:spMkLst>
        </pc:spChg>
        <pc:spChg chg="add mod">
          <ac:chgData name="Rick Parsons" userId="2c9675a5-1436-415d-92b6-630c2290fc15" providerId="ADAL" clId="{F1235869-882A-471B-A487-806C6202049C}" dt="2025-03-06T14:49:22.516" v="2426" actId="1076"/>
          <ac:spMkLst>
            <pc:docMk/>
            <pc:sldMk cId="1729718505" sldId="3164"/>
            <ac:spMk id="11" creationId="{01C98D07-7AD7-775C-1B3D-205294D97D7C}"/>
          </ac:spMkLst>
        </pc:spChg>
        <pc:graphicFrameChg chg="add mod">
          <ac:chgData name="Rick Parsons" userId="2c9675a5-1436-415d-92b6-630c2290fc15" providerId="ADAL" clId="{F1235869-882A-471B-A487-806C6202049C}" dt="2025-03-05T21:59:19.794" v="1358"/>
          <ac:graphicFrameMkLst>
            <pc:docMk/>
            <pc:sldMk cId="1729718505" sldId="3164"/>
            <ac:graphicFrameMk id="5" creationId="{2F2D350E-84C2-4E2D-E1D1-B488988C115E}"/>
          </ac:graphicFrameMkLst>
        </pc:graphicFrameChg>
        <pc:picChg chg="add mod">
          <ac:chgData name="Rick Parsons" userId="2c9675a5-1436-415d-92b6-630c2290fc15" providerId="ADAL" clId="{F1235869-882A-471B-A487-806C6202049C}" dt="2025-03-06T14:25:24.560" v="2025" actId="1076"/>
          <ac:picMkLst>
            <pc:docMk/>
            <pc:sldMk cId="1729718505" sldId="3164"/>
            <ac:picMk id="8" creationId="{F57D4C38-26E9-0BC3-D168-6DE62F2287B2}"/>
          </ac:picMkLst>
        </pc:picChg>
      </pc:sldChg>
      <pc:sldChg chg="addSp delSp modSp new mod">
        <pc:chgData name="Rick Parsons" userId="2c9675a5-1436-415d-92b6-630c2290fc15" providerId="ADAL" clId="{F1235869-882A-471B-A487-806C6202049C}" dt="2025-03-06T17:40:47.297" v="2567" actId="1076"/>
        <pc:sldMkLst>
          <pc:docMk/>
          <pc:sldMk cId="3063309497" sldId="3165"/>
        </pc:sldMkLst>
        <pc:spChg chg="mod">
          <ac:chgData name="Rick Parsons" userId="2c9675a5-1436-415d-92b6-630c2290fc15" providerId="ADAL" clId="{F1235869-882A-471B-A487-806C6202049C}" dt="2025-03-05T20:39:09.773" v="910" actId="14100"/>
          <ac:spMkLst>
            <pc:docMk/>
            <pc:sldMk cId="3063309497" sldId="3165"/>
            <ac:spMk id="2" creationId="{D1B2FA46-56EF-9732-82B1-51EAC0FF8FD5}"/>
          </ac:spMkLst>
        </pc:spChg>
        <pc:spChg chg="mod">
          <ac:chgData name="Rick Parsons" userId="2c9675a5-1436-415d-92b6-630c2290fc15" providerId="ADAL" clId="{F1235869-882A-471B-A487-806C6202049C}" dt="2025-03-06T17:40:42.947" v="2566" actId="1076"/>
          <ac:spMkLst>
            <pc:docMk/>
            <pc:sldMk cId="3063309497" sldId="3165"/>
            <ac:spMk id="4" creationId="{5736A130-7273-C225-40DF-01E2969E6E0F}"/>
          </ac:spMkLst>
        </pc:spChg>
        <pc:spChg chg="add mod">
          <ac:chgData name="Rick Parsons" userId="2c9675a5-1436-415d-92b6-630c2290fc15" providerId="ADAL" clId="{F1235869-882A-471B-A487-806C6202049C}" dt="2025-03-05T22:52:39.983" v="1771" actId="6549"/>
          <ac:spMkLst>
            <pc:docMk/>
            <pc:sldMk cId="3063309497" sldId="3165"/>
            <ac:spMk id="6" creationId="{93D792E4-9001-4CC4-D469-C534D61AD4C7}"/>
          </ac:spMkLst>
        </pc:spChg>
        <pc:graphicFrameChg chg="add mod">
          <ac:chgData name="Rick Parsons" userId="2c9675a5-1436-415d-92b6-630c2290fc15" providerId="ADAL" clId="{F1235869-882A-471B-A487-806C6202049C}" dt="2025-03-05T22:00:47.014" v="1364"/>
          <ac:graphicFrameMkLst>
            <pc:docMk/>
            <pc:sldMk cId="3063309497" sldId="3165"/>
            <ac:graphicFrameMk id="5" creationId="{EC7FA059-16FB-14C3-90CF-BB7893C7975F}"/>
          </ac:graphicFrameMkLst>
        </pc:graphicFrameChg>
        <pc:picChg chg="add mod">
          <ac:chgData name="Rick Parsons" userId="2c9675a5-1436-415d-92b6-630c2290fc15" providerId="ADAL" clId="{F1235869-882A-471B-A487-806C6202049C}" dt="2025-03-06T17:40:47.297" v="2567" actId="1076"/>
          <ac:picMkLst>
            <pc:docMk/>
            <pc:sldMk cId="3063309497" sldId="3165"/>
            <ac:picMk id="8" creationId="{8476FBD7-EF81-214E-5DDB-0BB39D71B295}"/>
          </ac:picMkLst>
        </pc:picChg>
      </pc:sldChg>
      <pc:sldChg chg="addSp delSp modSp new mod">
        <pc:chgData name="Rick Parsons" userId="2c9675a5-1436-415d-92b6-630c2290fc15" providerId="ADAL" clId="{F1235869-882A-471B-A487-806C6202049C}" dt="2025-03-06T17:41:17.863" v="2570"/>
        <pc:sldMkLst>
          <pc:docMk/>
          <pc:sldMk cId="60143607" sldId="3166"/>
        </pc:sldMkLst>
        <pc:spChg chg="mod">
          <ac:chgData name="Rick Parsons" userId="2c9675a5-1436-415d-92b6-630c2290fc15" providerId="ADAL" clId="{F1235869-882A-471B-A487-806C6202049C}" dt="2025-03-05T20:39:56.165" v="925" actId="255"/>
          <ac:spMkLst>
            <pc:docMk/>
            <pc:sldMk cId="60143607" sldId="3166"/>
            <ac:spMk id="2" creationId="{A20B800F-7F37-908F-FC4C-3758F80E0CE9}"/>
          </ac:spMkLst>
        </pc:spChg>
        <pc:spChg chg="mod">
          <ac:chgData name="Rick Parsons" userId="2c9675a5-1436-415d-92b6-630c2290fc15" providerId="ADAL" clId="{F1235869-882A-471B-A487-806C6202049C}" dt="2025-03-06T17:41:17.863" v="2570"/>
          <ac:spMkLst>
            <pc:docMk/>
            <pc:sldMk cId="60143607" sldId="3166"/>
            <ac:spMk id="4" creationId="{D728028E-B8D7-AF58-4390-BBEBEAD18E3A}"/>
          </ac:spMkLst>
        </pc:spChg>
        <pc:spChg chg="add mod">
          <ac:chgData name="Rick Parsons" userId="2c9675a5-1436-415d-92b6-630c2290fc15" providerId="ADAL" clId="{F1235869-882A-471B-A487-806C6202049C}" dt="2025-03-05T22:53:05.876" v="1777" actId="313"/>
          <ac:spMkLst>
            <pc:docMk/>
            <pc:sldMk cId="60143607" sldId="3166"/>
            <ac:spMk id="6" creationId="{AF2234EE-F34A-A4D9-1032-1C795A80294F}"/>
          </ac:spMkLst>
        </pc:spChg>
        <pc:graphicFrameChg chg="add mod">
          <ac:chgData name="Rick Parsons" userId="2c9675a5-1436-415d-92b6-630c2290fc15" providerId="ADAL" clId="{F1235869-882A-471B-A487-806C6202049C}" dt="2025-03-05T22:02:22.449" v="1371"/>
          <ac:graphicFrameMkLst>
            <pc:docMk/>
            <pc:sldMk cId="60143607" sldId="3166"/>
            <ac:graphicFrameMk id="5" creationId="{9FA2BA7D-5B5A-3D12-5CFA-8562DF59F911}"/>
          </ac:graphicFrameMkLst>
        </pc:graphicFrameChg>
        <pc:picChg chg="add mod">
          <ac:chgData name="Rick Parsons" userId="2c9675a5-1436-415d-92b6-630c2290fc15" providerId="ADAL" clId="{F1235869-882A-471B-A487-806C6202049C}" dt="2025-03-06T14:25:49.536" v="2029" actId="1076"/>
          <ac:picMkLst>
            <pc:docMk/>
            <pc:sldMk cId="60143607" sldId="3166"/>
            <ac:picMk id="8" creationId="{6367D002-05CD-515B-9C3E-965B23266FF1}"/>
          </ac:picMkLst>
        </pc:picChg>
      </pc:sldChg>
      <pc:sldChg chg="addSp delSp modSp new mod">
        <pc:chgData name="Rick Parsons" userId="2c9675a5-1436-415d-92b6-630c2290fc15" providerId="ADAL" clId="{F1235869-882A-471B-A487-806C6202049C}" dt="2025-03-06T17:43:09.112" v="2633" actId="20577"/>
        <pc:sldMkLst>
          <pc:docMk/>
          <pc:sldMk cId="762309258" sldId="3167"/>
        </pc:sldMkLst>
        <pc:spChg chg="mod">
          <ac:chgData name="Rick Parsons" userId="2c9675a5-1436-415d-92b6-630c2290fc15" providerId="ADAL" clId="{F1235869-882A-471B-A487-806C6202049C}" dt="2025-03-05T20:40:35.023" v="939"/>
          <ac:spMkLst>
            <pc:docMk/>
            <pc:sldMk cId="762309258" sldId="3167"/>
            <ac:spMk id="2" creationId="{44BD260F-0BD1-DBBD-B37E-F875391B64D8}"/>
          </ac:spMkLst>
        </pc:spChg>
        <pc:spChg chg="mod">
          <ac:chgData name="Rick Parsons" userId="2c9675a5-1436-415d-92b6-630c2290fc15" providerId="ADAL" clId="{F1235869-882A-471B-A487-806C6202049C}" dt="2025-03-06T17:43:09.112" v="2633" actId="20577"/>
          <ac:spMkLst>
            <pc:docMk/>
            <pc:sldMk cId="762309258" sldId="3167"/>
            <ac:spMk id="4" creationId="{D4BCEBE3-41FF-F893-BF2C-50F715267C2B}"/>
          </ac:spMkLst>
        </pc:spChg>
        <pc:spChg chg="add mod">
          <ac:chgData name="Rick Parsons" userId="2c9675a5-1436-415d-92b6-630c2290fc15" providerId="ADAL" clId="{F1235869-882A-471B-A487-806C6202049C}" dt="2025-03-05T22:53:29.011" v="1783" actId="313"/>
          <ac:spMkLst>
            <pc:docMk/>
            <pc:sldMk cId="762309258" sldId="3167"/>
            <ac:spMk id="6" creationId="{E159032D-346F-DB23-DDB1-0CEE6B1B2DBC}"/>
          </ac:spMkLst>
        </pc:spChg>
        <pc:graphicFrameChg chg="add mod">
          <ac:chgData name="Rick Parsons" userId="2c9675a5-1436-415d-92b6-630c2290fc15" providerId="ADAL" clId="{F1235869-882A-471B-A487-806C6202049C}" dt="2025-03-05T22:04:08.610" v="1380"/>
          <ac:graphicFrameMkLst>
            <pc:docMk/>
            <pc:sldMk cId="762309258" sldId="3167"/>
            <ac:graphicFrameMk id="5" creationId="{00C1B28D-812C-3011-8449-B82AB7613939}"/>
          </ac:graphicFrameMkLst>
        </pc:graphicFrameChg>
        <pc:picChg chg="add mod">
          <ac:chgData name="Rick Parsons" userId="2c9675a5-1436-415d-92b6-630c2290fc15" providerId="ADAL" clId="{F1235869-882A-471B-A487-806C6202049C}" dt="2025-03-06T14:26:02.235" v="2031" actId="1076"/>
          <ac:picMkLst>
            <pc:docMk/>
            <pc:sldMk cId="762309258" sldId="3167"/>
            <ac:picMk id="8" creationId="{42E86679-0586-A270-1AE1-DEC62FE5786D}"/>
          </ac:picMkLst>
        </pc:picChg>
      </pc:sldChg>
      <pc:sldChg chg="addSp delSp modSp new mod ord">
        <pc:chgData name="Rick Parsons" userId="2c9675a5-1436-415d-92b6-630c2290fc15" providerId="ADAL" clId="{F1235869-882A-471B-A487-806C6202049C}" dt="2025-03-06T17:57:01.834" v="3067" actId="14100"/>
        <pc:sldMkLst>
          <pc:docMk/>
          <pc:sldMk cId="2116936792" sldId="3168"/>
        </pc:sldMkLst>
        <pc:spChg chg="mod">
          <ac:chgData name="Rick Parsons" userId="2c9675a5-1436-415d-92b6-630c2290fc15" providerId="ADAL" clId="{F1235869-882A-471B-A487-806C6202049C}" dt="2025-03-05T20:41:18.874" v="953"/>
          <ac:spMkLst>
            <pc:docMk/>
            <pc:sldMk cId="2116936792" sldId="3168"/>
            <ac:spMk id="2" creationId="{B27E5121-3C98-D31A-0C0F-187C214F66B9}"/>
          </ac:spMkLst>
        </pc:spChg>
        <pc:spChg chg="mod">
          <ac:chgData name="Rick Parsons" userId="2c9675a5-1436-415d-92b6-630c2290fc15" providerId="ADAL" clId="{F1235869-882A-471B-A487-806C6202049C}" dt="2025-03-06T17:57:01.834" v="3067" actId="14100"/>
          <ac:spMkLst>
            <pc:docMk/>
            <pc:sldMk cId="2116936792" sldId="3168"/>
            <ac:spMk id="4" creationId="{ECB8554C-83C7-1C38-1AE9-987A6A0B31CC}"/>
          </ac:spMkLst>
        </pc:spChg>
        <pc:spChg chg="add mod">
          <ac:chgData name="Rick Parsons" userId="2c9675a5-1436-415d-92b6-630c2290fc15" providerId="ADAL" clId="{F1235869-882A-471B-A487-806C6202049C}" dt="2025-03-05T22:53:53.527" v="1791" actId="313"/>
          <ac:spMkLst>
            <pc:docMk/>
            <pc:sldMk cId="2116936792" sldId="3168"/>
            <ac:spMk id="6" creationId="{C3D72DA5-9E50-7383-EA55-DEC984D1FB12}"/>
          </ac:spMkLst>
        </pc:spChg>
        <pc:graphicFrameChg chg="add mod">
          <ac:chgData name="Rick Parsons" userId="2c9675a5-1436-415d-92b6-630c2290fc15" providerId="ADAL" clId="{F1235869-882A-471B-A487-806C6202049C}" dt="2025-03-05T22:05:45.310" v="1388"/>
          <ac:graphicFrameMkLst>
            <pc:docMk/>
            <pc:sldMk cId="2116936792" sldId="3168"/>
            <ac:graphicFrameMk id="5" creationId="{B0431BBB-148A-88A8-6CBD-A1800ECAB2C5}"/>
          </ac:graphicFrameMkLst>
        </pc:graphicFrameChg>
        <pc:picChg chg="add mod">
          <ac:chgData name="Rick Parsons" userId="2c9675a5-1436-415d-92b6-630c2290fc15" providerId="ADAL" clId="{F1235869-882A-471B-A487-806C6202049C}" dt="2025-03-06T17:53:54.810" v="2951" actId="1076"/>
          <ac:picMkLst>
            <pc:docMk/>
            <pc:sldMk cId="2116936792" sldId="3168"/>
            <ac:picMk id="8" creationId="{1910C406-A79F-5DF2-830C-A6CE4C28B75C}"/>
          </ac:picMkLst>
        </pc:picChg>
      </pc:sldChg>
      <pc:sldChg chg="addSp delSp modSp new mod">
        <pc:chgData name="Rick Parsons" userId="2c9675a5-1436-415d-92b6-630c2290fc15" providerId="ADAL" clId="{F1235869-882A-471B-A487-806C6202049C}" dt="2025-03-06T17:45:45.663" v="2723" actId="14100"/>
        <pc:sldMkLst>
          <pc:docMk/>
          <pc:sldMk cId="2304082516" sldId="3169"/>
        </pc:sldMkLst>
        <pc:spChg chg="mod">
          <ac:chgData name="Rick Parsons" userId="2c9675a5-1436-415d-92b6-630c2290fc15" providerId="ADAL" clId="{F1235869-882A-471B-A487-806C6202049C}" dt="2025-03-05T20:42:09" v="967" actId="255"/>
          <ac:spMkLst>
            <pc:docMk/>
            <pc:sldMk cId="2304082516" sldId="3169"/>
            <ac:spMk id="2" creationId="{7229CE3A-30EF-565F-FC7C-E2D2A9A7360D}"/>
          </ac:spMkLst>
        </pc:spChg>
        <pc:spChg chg="mod">
          <ac:chgData name="Rick Parsons" userId="2c9675a5-1436-415d-92b6-630c2290fc15" providerId="ADAL" clId="{F1235869-882A-471B-A487-806C6202049C}" dt="2025-03-06T17:45:45.663" v="2723" actId="14100"/>
          <ac:spMkLst>
            <pc:docMk/>
            <pc:sldMk cId="2304082516" sldId="3169"/>
            <ac:spMk id="4" creationId="{70321FB6-4A5D-436C-241A-B5C737856A9C}"/>
          </ac:spMkLst>
        </pc:spChg>
        <pc:spChg chg="add mod">
          <ac:chgData name="Rick Parsons" userId="2c9675a5-1436-415d-92b6-630c2290fc15" providerId="ADAL" clId="{F1235869-882A-471B-A487-806C6202049C}" dt="2025-03-05T22:54:13.162" v="1797" actId="313"/>
          <ac:spMkLst>
            <pc:docMk/>
            <pc:sldMk cId="2304082516" sldId="3169"/>
            <ac:spMk id="6" creationId="{5C7DA97E-D925-FDD7-8EAE-D9A2E8ADBC89}"/>
          </ac:spMkLst>
        </pc:spChg>
        <pc:graphicFrameChg chg="add mod">
          <ac:chgData name="Rick Parsons" userId="2c9675a5-1436-415d-92b6-630c2290fc15" providerId="ADAL" clId="{F1235869-882A-471B-A487-806C6202049C}" dt="2025-03-05T22:08:33.223" v="1402" actId="255"/>
          <ac:graphicFrameMkLst>
            <pc:docMk/>
            <pc:sldMk cId="2304082516" sldId="3169"/>
            <ac:graphicFrameMk id="5" creationId="{8312B083-5004-53F3-D514-33A44E7FDA95}"/>
          </ac:graphicFrameMkLst>
        </pc:graphicFrameChg>
        <pc:picChg chg="add mod">
          <ac:chgData name="Rick Parsons" userId="2c9675a5-1436-415d-92b6-630c2290fc15" providerId="ADAL" clId="{F1235869-882A-471B-A487-806C6202049C}" dt="2025-03-06T17:45:41.198" v="2722" actId="1076"/>
          <ac:picMkLst>
            <pc:docMk/>
            <pc:sldMk cId="2304082516" sldId="3169"/>
            <ac:picMk id="7" creationId="{C86D3520-00C5-2910-30BF-83E294AD43BA}"/>
          </ac:picMkLst>
        </pc:picChg>
      </pc:sldChg>
      <pc:sldChg chg="addSp delSp modSp new mod ord">
        <pc:chgData name="Rick Parsons" userId="2c9675a5-1436-415d-92b6-630c2290fc15" providerId="ADAL" clId="{F1235869-882A-471B-A487-806C6202049C}" dt="2025-03-06T18:15:06.833" v="3566" actId="20577"/>
        <pc:sldMkLst>
          <pc:docMk/>
          <pc:sldMk cId="2570399300" sldId="3170"/>
        </pc:sldMkLst>
        <pc:spChg chg="mod">
          <ac:chgData name="Rick Parsons" userId="2c9675a5-1436-415d-92b6-630c2290fc15" providerId="ADAL" clId="{F1235869-882A-471B-A487-806C6202049C}" dt="2025-03-05T20:43:06.245" v="983" actId="14100"/>
          <ac:spMkLst>
            <pc:docMk/>
            <pc:sldMk cId="2570399300" sldId="3170"/>
            <ac:spMk id="2" creationId="{FDF8D29D-73D3-397E-CB7A-ECFB6EA88458}"/>
          </ac:spMkLst>
        </pc:spChg>
        <pc:spChg chg="mod">
          <ac:chgData name="Rick Parsons" userId="2c9675a5-1436-415d-92b6-630c2290fc15" providerId="ADAL" clId="{F1235869-882A-471B-A487-806C6202049C}" dt="2025-03-06T18:15:06.833" v="3566" actId="20577"/>
          <ac:spMkLst>
            <pc:docMk/>
            <pc:sldMk cId="2570399300" sldId="3170"/>
            <ac:spMk id="4" creationId="{486A1AD7-29E8-CBAE-E201-0F13A7F89EFA}"/>
          </ac:spMkLst>
        </pc:spChg>
        <pc:spChg chg="add mod">
          <ac:chgData name="Rick Parsons" userId="2c9675a5-1436-415d-92b6-630c2290fc15" providerId="ADAL" clId="{F1235869-882A-471B-A487-806C6202049C}" dt="2025-03-05T22:54:49.150" v="1802" actId="313"/>
          <ac:spMkLst>
            <pc:docMk/>
            <pc:sldMk cId="2570399300" sldId="3170"/>
            <ac:spMk id="6" creationId="{80D5EACE-C378-3264-8D10-9DDD4884D12F}"/>
          </ac:spMkLst>
        </pc:spChg>
        <pc:graphicFrameChg chg="add mod">
          <ac:chgData name="Rick Parsons" userId="2c9675a5-1436-415d-92b6-630c2290fc15" providerId="ADAL" clId="{F1235869-882A-471B-A487-806C6202049C}" dt="2025-03-05T22:08:27.352" v="1401" actId="255"/>
          <ac:graphicFrameMkLst>
            <pc:docMk/>
            <pc:sldMk cId="2570399300" sldId="3170"/>
            <ac:graphicFrameMk id="5" creationId="{9CC64EDD-66DF-E778-E897-9B9DF4675AA3}"/>
          </ac:graphicFrameMkLst>
        </pc:graphicFrameChg>
        <pc:picChg chg="add mod">
          <ac:chgData name="Rick Parsons" userId="2c9675a5-1436-415d-92b6-630c2290fc15" providerId="ADAL" clId="{F1235869-882A-471B-A487-806C6202049C}" dt="2025-03-06T14:28:42.387" v="2037" actId="1076"/>
          <ac:picMkLst>
            <pc:docMk/>
            <pc:sldMk cId="2570399300" sldId="3170"/>
            <ac:picMk id="7" creationId="{AB8612FE-7F4B-DDED-2E67-8434DDCC4882}"/>
          </ac:picMkLst>
        </pc:picChg>
      </pc:sldChg>
      <pc:sldChg chg="addSp delSp modSp new mod ord">
        <pc:chgData name="Rick Parsons" userId="2c9675a5-1436-415d-92b6-630c2290fc15" providerId="ADAL" clId="{F1235869-882A-471B-A487-806C6202049C}" dt="2025-03-06T18:15:53.736" v="3614" actId="20577"/>
        <pc:sldMkLst>
          <pc:docMk/>
          <pc:sldMk cId="46034962" sldId="3171"/>
        </pc:sldMkLst>
        <pc:spChg chg="mod">
          <ac:chgData name="Rick Parsons" userId="2c9675a5-1436-415d-92b6-630c2290fc15" providerId="ADAL" clId="{F1235869-882A-471B-A487-806C6202049C}" dt="2025-03-05T20:43:53.967" v="999" actId="14100"/>
          <ac:spMkLst>
            <pc:docMk/>
            <pc:sldMk cId="46034962" sldId="3171"/>
            <ac:spMk id="2" creationId="{23F8B2C8-93A1-0CDB-2E09-5115854BE376}"/>
          </ac:spMkLst>
        </pc:spChg>
        <pc:spChg chg="mod">
          <ac:chgData name="Rick Parsons" userId="2c9675a5-1436-415d-92b6-630c2290fc15" providerId="ADAL" clId="{F1235869-882A-471B-A487-806C6202049C}" dt="2025-03-06T18:15:53.736" v="3614" actId="20577"/>
          <ac:spMkLst>
            <pc:docMk/>
            <pc:sldMk cId="46034962" sldId="3171"/>
            <ac:spMk id="4" creationId="{9178BD9F-9C56-15E0-4DB0-EEC2ACE97500}"/>
          </ac:spMkLst>
        </pc:spChg>
        <pc:spChg chg="add mod">
          <ac:chgData name="Rick Parsons" userId="2c9675a5-1436-415d-92b6-630c2290fc15" providerId="ADAL" clId="{F1235869-882A-471B-A487-806C6202049C}" dt="2025-03-05T22:55:03.925" v="1807" actId="313"/>
          <ac:spMkLst>
            <pc:docMk/>
            <pc:sldMk cId="46034962" sldId="3171"/>
            <ac:spMk id="6" creationId="{6C380F10-8939-6EAA-35A3-FDE1BC0CCE43}"/>
          </ac:spMkLst>
        </pc:spChg>
        <pc:graphicFrameChg chg="add mod">
          <ac:chgData name="Rick Parsons" userId="2c9675a5-1436-415d-92b6-630c2290fc15" providerId="ADAL" clId="{F1235869-882A-471B-A487-806C6202049C}" dt="2025-03-05T22:10:01.575" v="1407" actId="255"/>
          <ac:graphicFrameMkLst>
            <pc:docMk/>
            <pc:sldMk cId="46034962" sldId="3171"/>
            <ac:graphicFrameMk id="5" creationId="{BFB55F90-9043-6F68-1662-B31241593292}"/>
          </ac:graphicFrameMkLst>
        </pc:graphicFrameChg>
        <pc:picChg chg="add mod">
          <ac:chgData name="Rick Parsons" userId="2c9675a5-1436-415d-92b6-630c2290fc15" providerId="ADAL" clId="{F1235869-882A-471B-A487-806C6202049C}" dt="2025-03-06T14:28:52.842" v="2039" actId="1076"/>
          <ac:picMkLst>
            <pc:docMk/>
            <pc:sldMk cId="46034962" sldId="3171"/>
            <ac:picMk id="7" creationId="{9B9D3DC1-2FDF-79D1-CAAE-A008379042ED}"/>
          </ac:picMkLst>
        </pc:picChg>
      </pc:sldChg>
      <pc:sldChg chg="addSp delSp modSp new mod">
        <pc:chgData name="Rick Parsons" userId="2c9675a5-1436-415d-92b6-630c2290fc15" providerId="ADAL" clId="{F1235869-882A-471B-A487-806C6202049C}" dt="2025-03-06T17:46:07.442" v="2728" actId="1076"/>
        <pc:sldMkLst>
          <pc:docMk/>
          <pc:sldMk cId="3052449261" sldId="3172"/>
        </pc:sldMkLst>
        <pc:spChg chg="mod">
          <ac:chgData name="Rick Parsons" userId="2c9675a5-1436-415d-92b6-630c2290fc15" providerId="ADAL" clId="{F1235869-882A-471B-A487-806C6202049C}" dt="2025-03-05T20:45:00.005" v="1016" actId="1076"/>
          <ac:spMkLst>
            <pc:docMk/>
            <pc:sldMk cId="3052449261" sldId="3172"/>
            <ac:spMk id="2" creationId="{FD99AB52-6BEF-85DC-9A3C-56572868D279}"/>
          </ac:spMkLst>
        </pc:spChg>
        <pc:spChg chg="mod">
          <ac:chgData name="Rick Parsons" userId="2c9675a5-1436-415d-92b6-630c2290fc15" providerId="ADAL" clId="{F1235869-882A-471B-A487-806C6202049C}" dt="2025-03-06T17:46:07.442" v="2728" actId="1076"/>
          <ac:spMkLst>
            <pc:docMk/>
            <pc:sldMk cId="3052449261" sldId="3172"/>
            <ac:spMk id="4" creationId="{0A5FBDE6-8E37-282B-B366-67E07AB3233C}"/>
          </ac:spMkLst>
        </pc:spChg>
        <pc:spChg chg="add mod">
          <ac:chgData name="Rick Parsons" userId="2c9675a5-1436-415d-92b6-630c2290fc15" providerId="ADAL" clId="{F1235869-882A-471B-A487-806C6202049C}" dt="2025-03-05T22:55:33.419" v="1831" actId="207"/>
          <ac:spMkLst>
            <pc:docMk/>
            <pc:sldMk cId="3052449261" sldId="3172"/>
            <ac:spMk id="6" creationId="{4D6B930E-18AA-6311-DC0E-78A9C9888ACD}"/>
          </ac:spMkLst>
        </pc:spChg>
        <pc:graphicFrameChg chg="add mod">
          <ac:chgData name="Rick Parsons" userId="2c9675a5-1436-415d-92b6-630c2290fc15" providerId="ADAL" clId="{F1235869-882A-471B-A487-806C6202049C}" dt="2025-03-05T22:11:19.887" v="1415" actId="255"/>
          <ac:graphicFrameMkLst>
            <pc:docMk/>
            <pc:sldMk cId="3052449261" sldId="3172"/>
            <ac:graphicFrameMk id="5" creationId="{F09DD709-F225-073B-FBCC-4A0FAE2E1443}"/>
          </ac:graphicFrameMkLst>
        </pc:graphicFrameChg>
        <pc:picChg chg="add mod">
          <ac:chgData name="Rick Parsons" userId="2c9675a5-1436-415d-92b6-630c2290fc15" providerId="ADAL" clId="{F1235869-882A-471B-A487-806C6202049C}" dt="2025-03-06T17:46:01.444" v="2727" actId="1076"/>
          <ac:picMkLst>
            <pc:docMk/>
            <pc:sldMk cId="3052449261" sldId="3172"/>
            <ac:picMk id="7" creationId="{A82B6EC6-E83A-732F-6D7E-F9E566A83D4E}"/>
          </ac:picMkLst>
        </pc:picChg>
      </pc:sldChg>
      <pc:sldChg chg="addSp delSp modSp new mod">
        <pc:chgData name="Rick Parsons" userId="2c9675a5-1436-415d-92b6-630c2290fc15" providerId="ADAL" clId="{F1235869-882A-471B-A487-806C6202049C}" dt="2025-03-06T17:46:37.730" v="2733"/>
        <pc:sldMkLst>
          <pc:docMk/>
          <pc:sldMk cId="895685946" sldId="3173"/>
        </pc:sldMkLst>
        <pc:spChg chg="mod">
          <ac:chgData name="Rick Parsons" userId="2c9675a5-1436-415d-92b6-630c2290fc15" providerId="ADAL" clId="{F1235869-882A-471B-A487-806C6202049C}" dt="2025-03-05T20:45:53.799" v="1031" actId="255"/>
          <ac:spMkLst>
            <pc:docMk/>
            <pc:sldMk cId="895685946" sldId="3173"/>
            <ac:spMk id="2" creationId="{8D476753-5182-18D5-734B-8C0BA8C778EC}"/>
          </ac:spMkLst>
        </pc:spChg>
        <pc:spChg chg="mod">
          <ac:chgData name="Rick Parsons" userId="2c9675a5-1436-415d-92b6-630c2290fc15" providerId="ADAL" clId="{F1235869-882A-471B-A487-806C6202049C}" dt="2025-03-06T17:46:37.730" v="2733"/>
          <ac:spMkLst>
            <pc:docMk/>
            <pc:sldMk cId="895685946" sldId="3173"/>
            <ac:spMk id="4" creationId="{6BA5448C-7498-861E-5AA9-696AE78933CD}"/>
          </ac:spMkLst>
        </pc:spChg>
        <pc:spChg chg="add mod">
          <ac:chgData name="Rick Parsons" userId="2c9675a5-1436-415d-92b6-630c2290fc15" providerId="ADAL" clId="{F1235869-882A-471B-A487-806C6202049C}" dt="2025-03-05T22:56:13.945" v="1838" actId="313"/>
          <ac:spMkLst>
            <pc:docMk/>
            <pc:sldMk cId="895685946" sldId="3173"/>
            <ac:spMk id="6" creationId="{B8665B96-AA28-FBD0-68BC-0BA1E2B4EA73}"/>
          </ac:spMkLst>
        </pc:spChg>
        <pc:graphicFrameChg chg="add mod">
          <ac:chgData name="Rick Parsons" userId="2c9675a5-1436-415d-92b6-630c2290fc15" providerId="ADAL" clId="{F1235869-882A-471B-A487-806C6202049C}" dt="2025-03-05T22:12:43.415" v="1420" actId="255"/>
          <ac:graphicFrameMkLst>
            <pc:docMk/>
            <pc:sldMk cId="895685946" sldId="3173"/>
            <ac:graphicFrameMk id="5" creationId="{BDC9A7BF-92DB-7055-25F6-675A75379835}"/>
          </ac:graphicFrameMkLst>
        </pc:graphicFrameChg>
        <pc:picChg chg="add mod">
          <ac:chgData name="Rick Parsons" userId="2c9675a5-1436-415d-92b6-630c2290fc15" providerId="ADAL" clId="{F1235869-882A-471B-A487-806C6202049C}" dt="2025-03-06T17:46:22.643" v="2729" actId="1076"/>
          <ac:picMkLst>
            <pc:docMk/>
            <pc:sldMk cId="895685946" sldId="3173"/>
            <ac:picMk id="7" creationId="{04C7D6B5-1349-F743-A519-6016BCCB676E}"/>
          </ac:picMkLst>
        </pc:picChg>
      </pc:sldChg>
      <pc:sldChg chg="addSp delSp modSp new mod">
        <pc:chgData name="Rick Parsons" userId="2c9675a5-1436-415d-92b6-630c2290fc15" providerId="ADAL" clId="{F1235869-882A-471B-A487-806C6202049C}" dt="2025-03-06T17:46:58.628" v="2738"/>
        <pc:sldMkLst>
          <pc:docMk/>
          <pc:sldMk cId="761960388" sldId="3174"/>
        </pc:sldMkLst>
        <pc:spChg chg="mod">
          <ac:chgData name="Rick Parsons" userId="2c9675a5-1436-415d-92b6-630c2290fc15" providerId="ADAL" clId="{F1235869-882A-471B-A487-806C6202049C}" dt="2025-03-05T20:46:40.182" v="1045"/>
          <ac:spMkLst>
            <pc:docMk/>
            <pc:sldMk cId="761960388" sldId="3174"/>
            <ac:spMk id="2" creationId="{D545ACBC-99CC-6579-DD76-D7E762BB504B}"/>
          </ac:spMkLst>
        </pc:spChg>
        <pc:spChg chg="mod">
          <ac:chgData name="Rick Parsons" userId="2c9675a5-1436-415d-92b6-630c2290fc15" providerId="ADAL" clId="{F1235869-882A-471B-A487-806C6202049C}" dt="2025-03-06T17:46:58.628" v="2738"/>
          <ac:spMkLst>
            <pc:docMk/>
            <pc:sldMk cId="761960388" sldId="3174"/>
            <ac:spMk id="4" creationId="{ECB35BDE-768C-CE02-A4E5-353B55498BCB}"/>
          </ac:spMkLst>
        </pc:spChg>
        <pc:spChg chg="add mod">
          <ac:chgData name="Rick Parsons" userId="2c9675a5-1436-415d-92b6-630c2290fc15" providerId="ADAL" clId="{F1235869-882A-471B-A487-806C6202049C}" dt="2025-03-06T14:17:40.803" v="2004" actId="1076"/>
          <ac:spMkLst>
            <pc:docMk/>
            <pc:sldMk cId="761960388" sldId="3174"/>
            <ac:spMk id="6" creationId="{FC24903F-B7DF-8162-F4EB-DB305F6D304F}"/>
          </ac:spMkLst>
        </pc:spChg>
        <pc:graphicFrameChg chg="add del mod">
          <ac:chgData name="Rick Parsons" userId="2c9675a5-1436-415d-92b6-630c2290fc15" providerId="ADAL" clId="{F1235869-882A-471B-A487-806C6202049C}" dt="2025-03-06T14:16:07.154" v="1989" actId="478"/>
          <ac:graphicFrameMkLst>
            <pc:docMk/>
            <pc:sldMk cId="761960388" sldId="3174"/>
            <ac:graphicFrameMk id="5" creationId="{0ED5C45E-76D1-61C0-C779-F6AEF487CBC9}"/>
          </ac:graphicFrameMkLst>
        </pc:graphicFrameChg>
        <pc:graphicFrameChg chg="add mod">
          <ac:chgData name="Rick Parsons" userId="2c9675a5-1436-415d-92b6-630c2290fc15" providerId="ADAL" clId="{F1235869-882A-471B-A487-806C6202049C}" dt="2025-03-06T14:20:49.690" v="2007"/>
          <ac:graphicFrameMkLst>
            <pc:docMk/>
            <pc:sldMk cId="761960388" sldId="3174"/>
            <ac:graphicFrameMk id="7" creationId="{0ED5C45E-76D1-61C0-C779-F6AEF487CBC9}"/>
          </ac:graphicFrameMkLst>
        </pc:graphicFrameChg>
        <pc:picChg chg="add mod">
          <ac:chgData name="Rick Parsons" userId="2c9675a5-1436-415d-92b6-630c2290fc15" providerId="ADAL" clId="{F1235869-882A-471B-A487-806C6202049C}" dt="2025-03-06T17:46:46.500" v="2734" actId="1076"/>
          <ac:picMkLst>
            <pc:docMk/>
            <pc:sldMk cId="761960388" sldId="3174"/>
            <ac:picMk id="8" creationId="{DE8859C2-7748-F4BB-5E37-FB6A37F6114A}"/>
          </ac:picMkLst>
        </pc:picChg>
      </pc:sldChg>
      <pc:sldChg chg="addSp delSp modSp new mod">
        <pc:chgData name="Rick Parsons" userId="2c9675a5-1436-415d-92b6-630c2290fc15" providerId="ADAL" clId="{F1235869-882A-471B-A487-806C6202049C}" dt="2025-03-06T17:51:13.136" v="2889" actId="20577"/>
        <pc:sldMkLst>
          <pc:docMk/>
          <pc:sldMk cId="445756740" sldId="3175"/>
        </pc:sldMkLst>
        <pc:spChg chg="mod">
          <ac:chgData name="Rick Parsons" userId="2c9675a5-1436-415d-92b6-630c2290fc15" providerId="ADAL" clId="{F1235869-882A-471B-A487-806C6202049C}" dt="2025-03-05T20:47:19.946" v="1059"/>
          <ac:spMkLst>
            <pc:docMk/>
            <pc:sldMk cId="445756740" sldId="3175"/>
            <ac:spMk id="2" creationId="{9C83C3B2-105A-F5FF-57B0-8378F13741F6}"/>
          </ac:spMkLst>
        </pc:spChg>
        <pc:spChg chg="mod">
          <ac:chgData name="Rick Parsons" userId="2c9675a5-1436-415d-92b6-630c2290fc15" providerId="ADAL" clId="{F1235869-882A-471B-A487-806C6202049C}" dt="2025-03-06T17:51:13.136" v="2889" actId="20577"/>
          <ac:spMkLst>
            <pc:docMk/>
            <pc:sldMk cId="445756740" sldId="3175"/>
            <ac:spMk id="4" creationId="{FB004B21-C806-94A7-72CA-D2ED4A1881A0}"/>
          </ac:spMkLst>
        </pc:spChg>
        <pc:spChg chg="add mod">
          <ac:chgData name="Rick Parsons" userId="2c9675a5-1436-415d-92b6-630c2290fc15" providerId="ADAL" clId="{F1235869-882A-471B-A487-806C6202049C}" dt="2025-03-05T22:57:10.021" v="1848" actId="207"/>
          <ac:spMkLst>
            <pc:docMk/>
            <pc:sldMk cId="445756740" sldId="3175"/>
            <ac:spMk id="6" creationId="{DCB5F40C-332C-81DF-BB7C-8E51DA4CD3C7}"/>
          </ac:spMkLst>
        </pc:spChg>
        <pc:graphicFrameChg chg="add mod">
          <ac:chgData name="Rick Parsons" userId="2c9675a5-1436-415d-92b6-630c2290fc15" providerId="ADAL" clId="{F1235869-882A-471B-A487-806C6202049C}" dt="2025-03-05T22:15:58.028" v="1431" actId="255"/>
          <ac:graphicFrameMkLst>
            <pc:docMk/>
            <pc:sldMk cId="445756740" sldId="3175"/>
            <ac:graphicFrameMk id="5" creationId="{112309E9-A803-7DDE-542A-66D3AB7627B3}"/>
          </ac:graphicFrameMkLst>
        </pc:graphicFrameChg>
        <pc:picChg chg="add mod">
          <ac:chgData name="Rick Parsons" userId="2c9675a5-1436-415d-92b6-630c2290fc15" providerId="ADAL" clId="{F1235869-882A-471B-A487-806C6202049C}" dt="2025-03-06T17:47:13.195" v="2740" actId="1076"/>
          <ac:picMkLst>
            <pc:docMk/>
            <pc:sldMk cId="445756740" sldId="3175"/>
            <ac:picMk id="7" creationId="{274C7472-FF0B-AC6C-DD60-680B06378D7A}"/>
          </ac:picMkLst>
        </pc:picChg>
      </pc:sldChg>
      <pc:sldChg chg="addSp delSp modSp new mod">
        <pc:chgData name="Rick Parsons" userId="2c9675a5-1436-415d-92b6-630c2290fc15" providerId="ADAL" clId="{F1235869-882A-471B-A487-806C6202049C}" dt="2025-03-06T17:51:37.486" v="2893"/>
        <pc:sldMkLst>
          <pc:docMk/>
          <pc:sldMk cId="1393187753" sldId="3176"/>
        </pc:sldMkLst>
        <pc:spChg chg="mod">
          <ac:chgData name="Rick Parsons" userId="2c9675a5-1436-415d-92b6-630c2290fc15" providerId="ADAL" clId="{F1235869-882A-471B-A487-806C6202049C}" dt="2025-03-05T20:48:01.024" v="1073"/>
          <ac:spMkLst>
            <pc:docMk/>
            <pc:sldMk cId="1393187753" sldId="3176"/>
            <ac:spMk id="2" creationId="{F19E4C28-A741-2D00-1F4C-68F613EC7B62}"/>
          </ac:spMkLst>
        </pc:spChg>
        <pc:spChg chg="mod">
          <ac:chgData name="Rick Parsons" userId="2c9675a5-1436-415d-92b6-630c2290fc15" providerId="ADAL" clId="{F1235869-882A-471B-A487-806C6202049C}" dt="2025-03-06T17:51:37.486" v="2893"/>
          <ac:spMkLst>
            <pc:docMk/>
            <pc:sldMk cId="1393187753" sldId="3176"/>
            <ac:spMk id="4" creationId="{CDCD179B-D51D-614E-6A5E-F8F8015AD1DE}"/>
          </ac:spMkLst>
        </pc:spChg>
        <pc:spChg chg="add mod">
          <ac:chgData name="Rick Parsons" userId="2c9675a5-1436-415d-92b6-630c2290fc15" providerId="ADAL" clId="{F1235869-882A-471B-A487-806C6202049C}" dt="2025-03-05T22:57:44.125" v="1854" actId="313"/>
          <ac:spMkLst>
            <pc:docMk/>
            <pc:sldMk cId="1393187753" sldId="3176"/>
            <ac:spMk id="6" creationId="{C4093153-7ED3-3C45-63A2-A505749907A8}"/>
          </ac:spMkLst>
        </pc:spChg>
        <pc:graphicFrameChg chg="add mod">
          <ac:chgData name="Rick Parsons" userId="2c9675a5-1436-415d-92b6-630c2290fc15" providerId="ADAL" clId="{F1235869-882A-471B-A487-806C6202049C}" dt="2025-03-05T22:17:52.239" v="1440" actId="255"/>
          <ac:graphicFrameMkLst>
            <pc:docMk/>
            <pc:sldMk cId="1393187753" sldId="3176"/>
            <ac:graphicFrameMk id="5" creationId="{9822DF26-76F6-0CCD-DAD0-2BA646ED6607}"/>
          </ac:graphicFrameMkLst>
        </pc:graphicFrameChg>
        <pc:picChg chg="add mod">
          <ac:chgData name="Rick Parsons" userId="2c9675a5-1436-415d-92b6-630c2290fc15" providerId="ADAL" clId="{F1235869-882A-471B-A487-806C6202049C}" dt="2025-03-06T14:30:05.608" v="2049" actId="1076"/>
          <ac:picMkLst>
            <pc:docMk/>
            <pc:sldMk cId="1393187753" sldId="3176"/>
            <ac:picMk id="7" creationId="{148678F4-BCE0-AA35-03A4-25F1618F4A77}"/>
          </ac:picMkLst>
        </pc:picChg>
      </pc:sldChg>
      <pc:sldChg chg="addSp delSp modSp new mod">
        <pc:chgData name="Rick Parsons" userId="2c9675a5-1436-415d-92b6-630c2290fc15" providerId="ADAL" clId="{F1235869-882A-471B-A487-806C6202049C}" dt="2025-03-06T17:52:02.146" v="2899" actId="1076"/>
        <pc:sldMkLst>
          <pc:docMk/>
          <pc:sldMk cId="868260967" sldId="3177"/>
        </pc:sldMkLst>
        <pc:spChg chg="mod">
          <ac:chgData name="Rick Parsons" userId="2c9675a5-1436-415d-92b6-630c2290fc15" providerId="ADAL" clId="{F1235869-882A-471B-A487-806C6202049C}" dt="2025-03-05T20:48:42.011" v="1087"/>
          <ac:spMkLst>
            <pc:docMk/>
            <pc:sldMk cId="868260967" sldId="3177"/>
            <ac:spMk id="2" creationId="{5A3EF436-26D4-B64E-96D3-C6494A33E2E6}"/>
          </ac:spMkLst>
        </pc:spChg>
        <pc:spChg chg="mod">
          <ac:chgData name="Rick Parsons" userId="2c9675a5-1436-415d-92b6-630c2290fc15" providerId="ADAL" clId="{F1235869-882A-471B-A487-806C6202049C}" dt="2025-03-06T17:52:02.146" v="2899" actId="1076"/>
          <ac:spMkLst>
            <pc:docMk/>
            <pc:sldMk cId="868260967" sldId="3177"/>
            <ac:spMk id="4" creationId="{02765AB4-3EDF-2F41-2BDE-F827B5A5959A}"/>
          </ac:spMkLst>
        </pc:spChg>
        <pc:spChg chg="add mod">
          <ac:chgData name="Rick Parsons" userId="2c9675a5-1436-415d-92b6-630c2290fc15" providerId="ADAL" clId="{F1235869-882A-471B-A487-806C6202049C}" dt="2025-03-05T22:58:52.767" v="1859" actId="14100"/>
          <ac:spMkLst>
            <pc:docMk/>
            <pc:sldMk cId="868260967" sldId="3177"/>
            <ac:spMk id="7" creationId="{96031EA3-9A26-AB9E-896B-7C39EB610F3C}"/>
          </ac:spMkLst>
        </pc:spChg>
        <pc:graphicFrameChg chg="add mod">
          <ac:chgData name="Rick Parsons" userId="2c9675a5-1436-415d-92b6-630c2290fc15" providerId="ADAL" clId="{F1235869-882A-471B-A487-806C6202049C}" dt="2025-03-05T22:19:15.826" v="1445" actId="255"/>
          <ac:graphicFrameMkLst>
            <pc:docMk/>
            <pc:sldMk cId="868260967" sldId="3177"/>
            <ac:graphicFrameMk id="5" creationId="{AAFB9FC0-A395-C48A-9CC6-56E5DEAB9F45}"/>
          </ac:graphicFrameMkLst>
        </pc:graphicFrameChg>
        <pc:picChg chg="add mod">
          <ac:chgData name="Rick Parsons" userId="2c9675a5-1436-415d-92b6-630c2290fc15" providerId="ADAL" clId="{F1235869-882A-471B-A487-806C6202049C}" dt="2025-03-06T17:51:44.627" v="2894" actId="1076"/>
          <ac:picMkLst>
            <pc:docMk/>
            <pc:sldMk cId="868260967" sldId="3177"/>
            <ac:picMk id="8" creationId="{AC34B195-5E25-1FE4-5199-EB01919FB372}"/>
          </ac:picMkLst>
        </pc:picChg>
      </pc:sldChg>
      <pc:sldChg chg="addSp delSp modSp new mod">
        <pc:chgData name="Rick Parsons" userId="2c9675a5-1436-415d-92b6-630c2290fc15" providerId="ADAL" clId="{F1235869-882A-471B-A487-806C6202049C}" dt="2025-03-06T17:52:42.677" v="2943" actId="20577"/>
        <pc:sldMkLst>
          <pc:docMk/>
          <pc:sldMk cId="1368313156" sldId="3178"/>
        </pc:sldMkLst>
        <pc:spChg chg="mod">
          <ac:chgData name="Rick Parsons" userId="2c9675a5-1436-415d-92b6-630c2290fc15" providerId="ADAL" clId="{F1235869-882A-471B-A487-806C6202049C}" dt="2025-03-05T20:49:44.458" v="1105" actId="14100"/>
          <ac:spMkLst>
            <pc:docMk/>
            <pc:sldMk cId="1368313156" sldId="3178"/>
            <ac:spMk id="2" creationId="{785064A1-77FF-A83B-0E2A-B59AC4A5F097}"/>
          </ac:spMkLst>
        </pc:spChg>
        <pc:spChg chg="mod">
          <ac:chgData name="Rick Parsons" userId="2c9675a5-1436-415d-92b6-630c2290fc15" providerId="ADAL" clId="{F1235869-882A-471B-A487-806C6202049C}" dt="2025-03-06T17:52:42.677" v="2943" actId="20577"/>
          <ac:spMkLst>
            <pc:docMk/>
            <pc:sldMk cId="1368313156" sldId="3178"/>
            <ac:spMk id="4" creationId="{5A8FA33E-9369-950B-EE88-6F26C8D150BE}"/>
          </ac:spMkLst>
        </pc:spChg>
        <pc:spChg chg="add mod">
          <ac:chgData name="Rick Parsons" userId="2c9675a5-1436-415d-92b6-630c2290fc15" providerId="ADAL" clId="{F1235869-882A-471B-A487-806C6202049C}" dt="2025-03-05T22:59:34.172" v="1866" actId="207"/>
          <ac:spMkLst>
            <pc:docMk/>
            <pc:sldMk cId="1368313156" sldId="3178"/>
            <ac:spMk id="6" creationId="{88E2265A-CBB6-E586-7694-40E60AE9C77B}"/>
          </ac:spMkLst>
        </pc:spChg>
        <pc:graphicFrameChg chg="add mod">
          <ac:chgData name="Rick Parsons" userId="2c9675a5-1436-415d-92b6-630c2290fc15" providerId="ADAL" clId="{F1235869-882A-471B-A487-806C6202049C}" dt="2025-03-05T22:20:39.272" v="1450" actId="255"/>
          <ac:graphicFrameMkLst>
            <pc:docMk/>
            <pc:sldMk cId="1368313156" sldId="3178"/>
            <ac:graphicFrameMk id="5" creationId="{F7F14E27-DEF4-719A-5BC5-7AAD32202977}"/>
          </ac:graphicFrameMkLst>
        </pc:graphicFrameChg>
        <pc:picChg chg="add mod">
          <ac:chgData name="Rick Parsons" userId="2c9675a5-1436-415d-92b6-630c2290fc15" providerId="ADAL" clId="{F1235869-882A-471B-A487-806C6202049C}" dt="2025-03-06T14:30:53.825" v="2053" actId="1076"/>
          <ac:picMkLst>
            <pc:docMk/>
            <pc:sldMk cId="1368313156" sldId="3178"/>
            <ac:picMk id="7" creationId="{91C0E715-5059-0C04-3B39-13710CECDDC6}"/>
          </ac:picMkLst>
        </pc:picChg>
      </pc:sldChg>
      <pc:sldChg chg="addSp delSp modSp new mod">
        <pc:chgData name="Rick Parsons" userId="2c9675a5-1436-415d-92b6-630c2290fc15" providerId="ADAL" clId="{F1235869-882A-471B-A487-806C6202049C}" dt="2025-03-06T17:53:20.688" v="2946"/>
        <pc:sldMkLst>
          <pc:docMk/>
          <pc:sldMk cId="463051973" sldId="3179"/>
        </pc:sldMkLst>
        <pc:spChg chg="mod">
          <ac:chgData name="Rick Parsons" userId="2c9675a5-1436-415d-92b6-630c2290fc15" providerId="ADAL" clId="{F1235869-882A-471B-A487-806C6202049C}" dt="2025-03-05T20:50:18.257" v="1119"/>
          <ac:spMkLst>
            <pc:docMk/>
            <pc:sldMk cId="463051973" sldId="3179"/>
            <ac:spMk id="2" creationId="{2A6E73CC-AAF4-ABEA-020D-67CD6F974257}"/>
          </ac:spMkLst>
        </pc:spChg>
        <pc:spChg chg="mod">
          <ac:chgData name="Rick Parsons" userId="2c9675a5-1436-415d-92b6-630c2290fc15" providerId="ADAL" clId="{F1235869-882A-471B-A487-806C6202049C}" dt="2025-03-06T17:53:20.688" v="2946"/>
          <ac:spMkLst>
            <pc:docMk/>
            <pc:sldMk cId="463051973" sldId="3179"/>
            <ac:spMk id="4" creationId="{A4D0DD44-66E6-04B5-8297-75DE72A71679}"/>
          </ac:spMkLst>
        </pc:spChg>
        <pc:spChg chg="add mod">
          <ac:chgData name="Rick Parsons" userId="2c9675a5-1436-415d-92b6-630c2290fc15" providerId="ADAL" clId="{F1235869-882A-471B-A487-806C6202049C}" dt="2025-03-05T23:02:05.467" v="1879" actId="14100"/>
          <ac:spMkLst>
            <pc:docMk/>
            <pc:sldMk cId="463051973" sldId="3179"/>
            <ac:spMk id="9" creationId="{139B4F95-FB40-289D-7AA2-D3BE84BB0711}"/>
          </ac:spMkLst>
        </pc:spChg>
        <pc:graphicFrameChg chg="add mod">
          <ac:chgData name="Rick Parsons" userId="2c9675a5-1436-415d-92b6-630c2290fc15" providerId="ADAL" clId="{F1235869-882A-471B-A487-806C6202049C}" dt="2025-03-05T22:21:40.103" v="1454" actId="14100"/>
          <ac:graphicFrameMkLst>
            <pc:docMk/>
            <pc:sldMk cId="463051973" sldId="3179"/>
            <ac:graphicFrameMk id="5" creationId="{72CEEDF7-BCE3-E982-128B-9495E3369824}"/>
          </ac:graphicFrameMkLst>
        </pc:graphicFrameChg>
        <pc:picChg chg="add mod">
          <ac:chgData name="Rick Parsons" userId="2c9675a5-1436-415d-92b6-630c2290fc15" providerId="ADAL" clId="{F1235869-882A-471B-A487-806C6202049C}" dt="2025-03-06T14:31:04.403" v="2055" actId="1076"/>
          <ac:picMkLst>
            <pc:docMk/>
            <pc:sldMk cId="463051973" sldId="3179"/>
            <ac:picMk id="10" creationId="{5D3F6353-D1EB-0E46-11BA-FAC25CFDF273}"/>
          </ac:picMkLst>
        </pc:picChg>
      </pc:sldChg>
      <pc:sldChg chg="addSp delSp modSp new mod">
        <pc:chgData name="Rick Parsons" userId="2c9675a5-1436-415d-92b6-630c2290fc15" providerId="ADAL" clId="{F1235869-882A-471B-A487-806C6202049C}" dt="2025-03-06T17:53:32.055" v="2950" actId="5793"/>
        <pc:sldMkLst>
          <pc:docMk/>
          <pc:sldMk cId="2973976876" sldId="3180"/>
        </pc:sldMkLst>
        <pc:spChg chg="mod">
          <ac:chgData name="Rick Parsons" userId="2c9675a5-1436-415d-92b6-630c2290fc15" providerId="ADAL" clId="{F1235869-882A-471B-A487-806C6202049C}" dt="2025-03-05T20:50:50.357" v="1133"/>
          <ac:spMkLst>
            <pc:docMk/>
            <pc:sldMk cId="2973976876" sldId="3180"/>
            <ac:spMk id="2" creationId="{6BAFF46A-4201-4BBB-8E22-559DE91A9FFF}"/>
          </ac:spMkLst>
        </pc:spChg>
        <pc:spChg chg="mod">
          <ac:chgData name="Rick Parsons" userId="2c9675a5-1436-415d-92b6-630c2290fc15" providerId="ADAL" clId="{F1235869-882A-471B-A487-806C6202049C}" dt="2025-03-06T17:53:32.055" v="2950" actId="5793"/>
          <ac:spMkLst>
            <pc:docMk/>
            <pc:sldMk cId="2973976876" sldId="3180"/>
            <ac:spMk id="4" creationId="{F9EFF555-099F-7FE3-1C40-EB543F1C2A10}"/>
          </ac:spMkLst>
        </pc:spChg>
        <pc:spChg chg="add mod">
          <ac:chgData name="Rick Parsons" userId="2c9675a5-1436-415d-92b6-630c2290fc15" providerId="ADAL" clId="{F1235869-882A-471B-A487-806C6202049C}" dt="2025-03-05T23:01:04.691" v="1874" actId="313"/>
          <ac:spMkLst>
            <pc:docMk/>
            <pc:sldMk cId="2973976876" sldId="3180"/>
            <ac:spMk id="6" creationId="{96E41247-86EF-D335-48EB-12AEAFDA5834}"/>
          </ac:spMkLst>
        </pc:spChg>
        <pc:graphicFrameChg chg="add mod">
          <ac:chgData name="Rick Parsons" userId="2c9675a5-1436-415d-92b6-630c2290fc15" providerId="ADAL" clId="{F1235869-882A-471B-A487-806C6202049C}" dt="2025-03-05T22:23:17.665" v="1462" actId="255"/>
          <ac:graphicFrameMkLst>
            <pc:docMk/>
            <pc:sldMk cId="2973976876" sldId="3180"/>
            <ac:graphicFrameMk id="5" creationId="{5AD3410F-3E1F-AFB8-DFEB-4ADB858D5A8F}"/>
          </ac:graphicFrameMkLst>
        </pc:graphicFrameChg>
        <pc:picChg chg="add mod">
          <ac:chgData name="Rick Parsons" userId="2c9675a5-1436-415d-92b6-630c2290fc15" providerId="ADAL" clId="{F1235869-882A-471B-A487-806C6202049C}" dt="2025-03-06T14:31:12.683" v="2057" actId="1076"/>
          <ac:picMkLst>
            <pc:docMk/>
            <pc:sldMk cId="2973976876" sldId="3180"/>
            <ac:picMk id="7" creationId="{25C462FA-69AA-53B3-B2E9-2380EABC5102}"/>
          </ac:picMkLst>
        </pc:picChg>
      </pc:sldChg>
      <pc:sldChg chg="addSp delSp modSp new mod">
        <pc:chgData name="Rick Parsons" userId="2c9675a5-1436-415d-92b6-630c2290fc15" providerId="ADAL" clId="{F1235869-882A-471B-A487-806C6202049C}" dt="2025-03-06T17:58:02.847" v="3111" actId="20577"/>
        <pc:sldMkLst>
          <pc:docMk/>
          <pc:sldMk cId="3595412389" sldId="3181"/>
        </pc:sldMkLst>
        <pc:spChg chg="mod">
          <ac:chgData name="Rick Parsons" userId="2c9675a5-1436-415d-92b6-630c2290fc15" providerId="ADAL" clId="{F1235869-882A-471B-A487-806C6202049C}" dt="2025-03-05T20:51:30.065" v="1148" actId="20577"/>
          <ac:spMkLst>
            <pc:docMk/>
            <pc:sldMk cId="3595412389" sldId="3181"/>
            <ac:spMk id="2" creationId="{CC2DA2D3-8931-ED19-58AB-CC7F87BB9AD5}"/>
          </ac:spMkLst>
        </pc:spChg>
        <pc:spChg chg="mod">
          <ac:chgData name="Rick Parsons" userId="2c9675a5-1436-415d-92b6-630c2290fc15" providerId="ADAL" clId="{F1235869-882A-471B-A487-806C6202049C}" dt="2025-03-06T17:58:02.847" v="3111" actId="20577"/>
          <ac:spMkLst>
            <pc:docMk/>
            <pc:sldMk cId="3595412389" sldId="3181"/>
            <ac:spMk id="4" creationId="{C5ED801B-26C5-D12F-3A01-89B80215627B}"/>
          </ac:spMkLst>
        </pc:spChg>
        <pc:spChg chg="add mod">
          <ac:chgData name="Rick Parsons" userId="2c9675a5-1436-415d-92b6-630c2290fc15" providerId="ADAL" clId="{F1235869-882A-471B-A487-806C6202049C}" dt="2025-03-05T23:02:34.068" v="1886" actId="207"/>
          <ac:spMkLst>
            <pc:docMk/>
            <pc:sldMk cId="3595412389" sldId="3181"/>
            <ac:spMk id="6" creationId="{9EE666A1-1A59-FDDD-5F00-F5B5D7690E42}"/>
          </ac:spMkLst>
        </pc:spChg>
        <pc:graphicFrameChg chg="add mod">
          <ac:chgData name="Rick Parsons" userId="2c9675a5-1436-415d-92b6-630c2290fc15" providerId="ADAL" clId="{F1235869-882A-471B-A487-806C6202049C}" dt="2025-03-05T22:24:29.204" v="1467" actId="255"/>
          <ac:graphicFrameMkLst>
            <pc:docMk/>
            <pc:sldMk cId="3595412389" sldId="3181"/>
            <ac:graphicFrameMk id="5" creationId="{564E3FE7-FD37-BBA5-DB72-6B073899035D}"/>
          </ac:graphicFrameMkLst>
        </pc:graphicFrameChg>
        <pc:picChg chg="add mod">
          <ac:chgData name="Rick Parsons" userId="2c9675a5-1436-415d-92b6-630c2290fc15" providerId="ADAL" clId="{F1235869-882A-471B-A487-806C6202049C}" dt="2025-03-06T14:31:55.967" v="2059" actId="1076"/>
          <ac:picMkLst>
            <pc:docMk/>
            <pc:sldMk cId="3595412389" sldId="3181"/>
            <ac:picMk id="8" creationId="{9B504DC6-4C57-A59B-5AA5-4101445C13AF}"/>
          </ac:picMkLst>
        </pc:picChg>
      </pc:sldChg>
      <pc:sldChg chg="addSp delSp modSp new mod">
        <pc:chgData name="Rick Parsons" userId="2c9675a5-1436-415d-92b6-630c2290fc15" providerId="ADAL" clId="{F1235869-882A-471B-A487-806C6202049C}" dt="2025-03-06T17:59:37.149" v="3151" actId="313"/>
        <pc:sldMkLst>
          <pc:docMk/>
          <pc:sldMk cId="1387169147" sldId="3182"/>
        </pc:sldMkLst>
        <pc:spChg chg="mod">
          <ac:chgData name="Rick Parsons" userId="2c9675a5-1436-415d-92b6-630c2290fc15" providerId="ADAL" clId="{F1235869-882A-471B-A487-806C6202049C}" dt="2025-03-05T20:52:16.245" v="1162"/>
          <ac:spMkLst>
            <pc:docMk/>
            <pc:sldMk cId="1387169147" sldId="3182"/>
            <ac:spMk id="2" creationId="{24AE5DB0-C9C0-1903-40CA-270AEF6435C5}"/>
          </ac:spMkLst>
        </pc:spChg>
        <pc:spChg chg="mod">
          <ac:chgData name="Rick Parsons" userId="2c9675a5-1436-415d-92b6-630c2290fc15" providerId="ADAL" clId="{F1235869-882A-471B-A487-806C6202049C}" dt="2025-03-06T17:59:37.149" v="3151" actId="313"/>
          <ac:spMkLst>
            <pc:docMk/>
            <pc:sldMk cId="1387169147" sldId="3182"/>
            <ac:spMk id="4" creationId="{FED0B4AF-8285-E9A3-631F-09E379D65811}"/>
          </ac:spMkLst>
        </pc:spChg>
        <pc:spChg chg="add mod">
          <ac:chgData name="Rick Parsons" userId="2c9675a5-1436-415d-92b6-630c2290fc15" providerId="ADAL" clId="{F1235869-882A-471B-A487-806C6202049C}" dt="2025-03-05T23:03:35.518" v="1896" actId="313"/>
          <ac:spMkLst>
            <pc:docMk/>
            <pc:sldMk cId="1387169147" sldId="3182"/>
            <ac:spMk id="6" creationId="{EF7879A1-09EB-89C0-6FED-92D3D2134264}"/>
          </ac:spMkLst>
        </pc:spChg>
        <pc:graphicFrameChg chg="add mod">
          <ac:chgData name="Rick Parsons" userId="2c9675a5-1436-415d-92b6-630c2290fc15" providerId="ADAL" clId="{F1235869-882A-471B-A487-806C6202049C}" dt="2025-03-05T22:26:28.781" v="1473" actId="255"/>
          <ac:graphicFrameMkLst>
            <pc:docMk/>
            <pc:sldMk cId="1387169147" sldId="3182"/>
            <ac:graphicFrameMk id="5" creationId="{56F863CE-58EB-56DB-0CF0-C510E20AA23F}"/>
          </ac:graphicFrameMkLst>
        </pc:graphicFrameChg>
        <pc:picChg chg="add mod">
          <ac:chgData name="Rick Parsons" userId="2c9675a5-1436-415d-92b6-630c2290fc15" providerId="ADAL" clId="{F1235869-882A-471B-A487-806C6202049C}" dt="2025-03-06T14:32:05.795" v="2061" actId="1076"/>
          <ac:picMkLst>
            <pc:docMk/>
            <pc:sldMk cId="1387169147" sldId="3182"/>
            <ac:picMk id="8" creationId="{2C32B86C-434C-1C9D-CC1E-2C7C60AF1D10}"/>
          </ac:picMkLst>
        </pc:picChg>
      </pc:sldChg>
      <pc:sldChg chg="addSp delSp modSp new mod">
        <pc:chgData name="Rick Parsons" userId="2c9675a5-1436-415d-92b6-630c2290fc15" providerId="ADAL" clId="{F1235869-882A-471B-A487-806C6202049C}" dt="2025-03-06T18:11:34.756" v="3431" actId="14100"/>
        <pc:sldMkLst>
          <pc:docMk/>
          <pc:sldMk cId="3188688461" sldId="3183"/>
        </pc:sldMkLst>
        <pc:spChg chg="mod">
          <ac:chgData name="Rick Parsons" userId="2c9675a5-1436-415d-92b6-630c2290fc15" providerId="ADAL" clId="{F1235869-882A-471B-A487-806C6202049C}" dt="2025-03-05T20:52:53.180" v="1176"/>
          <ac:spMkLst>
            <pc:docMk/>
            <pc:sldMk cId="3188688461" sldId="3183"/>
            <ac:spMk id="2" creationId="{9F26DFC1-EB56-A4A2-2677-4A2893676AC8}"/>
          </ac:spMkLst>
        </pc:spChg>
        <pc:spChg chg="mod">
          <ac:chgData name="Rick Parsons" userId="2c9675a5-1436-415d-92b6-630c2290fc15" providerId="ADAL" clId="{F1235869-882A-471B-A487-806C6202049C}" dt="2025-03-06T18:11:34.756" v="3431" actId="14100"/>
          <ac:spMkLst>
            <pc:docMk/>
            <pc:sldMk cId="3188688461" sldId="3183"/>
            <ac:spMk id="4" creationId="{2314476A-CE1F-04EC-9161-46FD55CCB301}"/>
          </ac:spMkLst>
        </pc:spChg>
        <pc:spChg chg="add mod">
          <ac:chgData name="Rick Parsons" userId="2c9675a5-1436-415d-92b6-630c2290fc15" providerId="ADAL" clId="{F1235869-882A-471B-A487-806C6202049C}" dt="2025-03-05T23:03:02.156" v="1891" actId="313"/>
          <ac:spMkLst>
            <pc:docMk/>
            <pc:sldMk cId="3188688461" sldId="3183"/>
            <ac:spMk id="6" creationId="{BFE2E41E-BE92-E2F2-7817-AAA582B0055B}"/>
          </ac:spMkLst>
        </pc:spChg>
        <pc:graphicFrameChg chg="add mod">
          <ac:chgData name="Rick Parsons" userId="2c9675a5-1436-415d-92b6-630c2290fc15" providerId="ADAL" clId="{F1235869-882A-471B-A487-806C6202049C}" dt="2025-03-05T22:28:30.713" v="1483"/>
          <ac:graphicFrameMkLst>
            <pc:docMk/>
            <pc:sldMk cId="3188688461" sldId="3183"/>
            <ac:graphicFrameMk id="5" creationId="{17C6E587-A8B0-F656-591B-CD008104BC4E}"/>
          </ac:graphicFrameMkLst>
        </pc:graphicFrameChg>
        <pc:picChg chg="add mod">
          <ac:chgData name="Rick Parsons" userId="2c9675a5-1436-415d-92b6-630c2290fc15" providerId="ADAL" clId="{F1235869-882A-471B-A487-806C6202049C}" dt="2025-03-06T18:11:24.861" v="3429" actId="1076"/>
          <ac:picMkLst>
            <pc:docMk/>
            <pc:sldMk cId="3188688461" sldId="3183"/>
            <ac:picMk id="8" creationId="{CB00C9BF-8633-952A-F02E-72AACD020C8B}"/>
          </ac:picMkLst>
        </pc:picChg>
      </pc:sldChg>
      <pc:sldChg chg="addSp delSp modSp new mod">
        <pc:chgData name="Rick Parsons" userId="2c9675a5-1436-415d-92b6-630c2290fc15" providerId="ADAL" clId="{F1235869-882A-471B-A487-806C6202049C}" dt="2025-03-06T18:04:10.137" v="3256" actId="20577"/>
        <pc:sldMkLst>
          <pc:docMk/>
          <pc:sldMk cId="1595345138" sldId="3184"/>
        </pc:sldMkLst>
        <pc:spChg chg="mod">
          <ac:chgData name="Rick Parsons" userId="2c9675a5-1436-415d-92b6-630c2290fc15" providerId="ADAL" clId="{F1235869-882A-471B-A487-806C6202049C}" dt="2025-03-05T20:53:24.558" v="1190"/>
          <ac:spMkLst>
            <pc:docMk/>
            <pc:sldMk cId="1595345138" sldId="3184"/>
            <ac:spMk id="2" creationId="{C900AC4F-8CC5-25F3-3552-2D84ECC5E369}"/>
          </ac:spMkLst>
        </pc:spChg>
        <pc:spChg chg="mod">
          <ac:chgData name="Rick Parsons" userId="2c9675a5-1436-415d-92b6-630c2290fc15" providerId="ADAL" clId="{F1235869-882A-471B-A487-806C6202049C}" dt="2025-03-06T18:04:10.137" v="3256" actId="20577"/>
          <ac:spMkLst>
            <pc:docMk/>
            <pc:sldMk cId="1595345138" sldId="3184"/>
            <ac:spMk id="4" creationId="{FD686A84-412F-C3EF-6560-183DEF7D823F}"/>
          </ac:spMkLst>
        </pc:spChg>
        <pc:spChg chg="add mod">
          <ac:chgData name="Rick Parsons" userId="2c9675a5-1436-415d-92b6-630c2290fc15" providerId="ADAL" clId="{F1235869-882A-471B-A487-806C6202049C}" dt="2025-03-05T23:04:15.981" v="1920" actId="6549"/>
          <ac:spMkLst>
            <pc:docMk/>
            <pc:sldMk cId="1595345138" sldId="3184"/>
            <ac:spMk id="6" creationId="{D93E98D5-8F6A-9A53-C1F9-34C869EE171D}"/>
          </ac:spMkLst>
        </pc:spChg>
        <pc:graphicFrameChg chg="add mod">
          <ac:chgData name="Rick Parsons" userId="2c9675a5-1436-415d-92b6-630c2290fc15" providerId="ADAL" clId="{F1235869-882A-471B-A487-806C6202049C}" dt="2025-03-05T22:29:50.863" v="1488" actId="255"/>
          <ac:graphicFrameMkLst>
            <pc:docMk/>
            <pc:sldMk cId="1595345138" sldId="3184"/>
            <ac:graphicFrameMk id="5" creationId="{0D77C18B-E9F2-65C3-C19B-E73DDB1E3B4D}"/>
          </ac:graphicFrameMkLst>
        </pc:graphicFrameChg>
        <pc:picChg chg="add mod">
          <ac:chgData name="Rick Parsons" userId="2c9675a5-1436-415d-92b6-630c2290fc15" providerId="ADAL" clId="{F1235869-882A-471B-A487-806C6202049C}" dt="2025-03-06T14:32:37.186" v="2065" actId="1076"/>
          <ac:picMkLst>
            <pc:docMk/>
            <pc:sldMk cId="1595345138" sldId="3184"/>
            <ac:picMk id="8" creationId="{60EFC2DF-A34A-480E-F118-EC03776D3257}"/>
          </ac:picMkLst>
        </pc:picChg>
      </pc:sldChg>
      <pc:sldChg chg="addSp delSp modSp new mod">
        <pc:chgData name="Rick Parsons" userId="2c9675a5-1436-415d-92b6-630c2290fc15" providerId="ADAL" clId="{F1235869-882A-471B-A487-806C6202049C}" dt="2025-03-06T18:05:17.174" v="3305" actId="255"/>
        <pc:sldMkLst>
          <pc:docMk/>
          <pc:sldMk cId="1767042538" sldId="3185"/>
        </pc:sldMkLst>
        <pc:spChg chg="mod">
          <ac:chgData name="Rick Parsons" userId="2c9675a5-1436-415d-92b6-630c2290fc15" providerId="ADAL" clId="{F1235869-882A-471B-A487-806C6202049C}" dt="2025-03-05T20:54:00.466" v="1204"/>
          <ac:spMkLst>
            <pc:docMk/>
            <pc:sldMk cId="1767042538" sldId="3185"/>
            <ac:spMk id="2" creationId="{F6A08DB0-2114-1D02-5762-628A2C8BC1D5}"/>
          </ac:spMkLst>
        </pc:spChg>
        <pc:spChg chg="mod">
          <ac:chgData name="Rick Parsons" userId="2c9675a5-1436-415d-92b6-630c2290fc15" providerId="ADAL" clId="{F1235869-882A-471B-A487-806C6202049C}" dt="2025-03-06T18:05:17.174" v="3305" actId="255"/>
          <ac:spMkLst>
            <pc:docMk/>
            <pc:sldMk cId="1767042538" sldId="3185"/>
            <ac:spMk id="4" creationId="{EFC1536C-AC94-CFF2-C15C-7AE701AB0DBB}"/>
          </ac:spMkLst>
        </pc:spChg>
        <pc:spChg chg="add mod">
          <ac:chgData name="Rick Parsons" userId="2c9675a5-1436-415d-92b6-630c2290fc15" providerId="ADAL" clId="{F1235869-882A-471B-A487-806C6202049C}" dt="2025-03-05T23:04:47.613" v="1926" actId="313"/>
          <ac:spMkLst>
            <pc:docMk/>
            <pc:sldMk cId="1767042538" sldId="3185"/>
            <ac:spMk id="6" creationId="{895672F5-01F9-26F1-83FB-E2F9A520A76D}"/>
          </ac:spMkLst>
        </pc:spChg>
        <pc:graphicFrameChg chg="add mod">
          <ac:chgData name="Rick Parsons" userId="2c9675a5-1436-415d-92b6-630c2290fc15" providerId="ADAL" clId="{F1235869-882A-471B-A487-806C6202049C}" dt="2025-03-05T22:30:53.860" v="1492" actId="14100"/>
          <ac:graphicFrameMkLst>
            <pc:docMk/>
            <pc:sldMk cId="1767042538" sldId="3185"/>
            <ac:graphicFrameMk id="5" creationId="{10D8DCDC-2559-CD14-8D4F-CA6321149425}"/>
          </ac:graphicFrameMkLst>
        </pc:graphicFrameChg>
        <pc:picChg chg="add mod">
          <ac:chgData name="Rick Parsons" userId="2c9675a5-1436-415d-92b6-630c2290fc15" providerId="ADAL" clId="{F1235869-882A-471B-A487-806C6202049C}" dt="2025-03-06T18:04:53.942" v="3303" actId="1076"/>
          <ac:picMkLst>
            <pc:docMk/>
            <pc:sldMk cId="1767042538" sldId="3185"/>
            <ac:picMk id="8" creationId="{DC236939-6E93-8E74-9EFF-A301619A67C1}"/>
          </ac:picMkLst>
        </pc:picChg>
      </pc:sldChg>
      <pc:sldChg chg="addSp delSp modSp new mod">
        <pc:chgData name="Rick Parsons" userId="2c9675a5-1436-415d-92b6-630c2290fc15" providerId="ADAL" clId="{F1235869-882A-471B-A487-806C6202049C}" dt="2025-03-06T18:06:41.415" v="3309" actId="6549"/>
        <pc:sldMkLst>
          <pc:docMk/>
          <pc:sldMk cId="2287769462" sldId="3186"/>
        </pc:sldMkLst>
        <pc:spChg chg="mod">
          <ac:chgData name="Rick Parsons" userId="2c9675a5-1436-415d-92b6-630c2290fc15" providerId="ADAL" clId="{F1235869-882A-471B-A487-806C6202049C}" dt="2025-03-05T20:54:44.115" v="1218"/>
          <ac:spMkLst>
            <pc:docMk/>
            <pc:sldMk cId="2287769462" sldId="3186"/>
            <ac:spMk id="2" creationId="{4EA30EDB-B4E1-A264-9409-71F268F13754}"/>
          </ac:spMkLst>
        </pc:spChg>
        <pc:spChg chg="mod">
          <ac:chgData name="Rick Parsons" userId="2c9675a5-1436-415d-92b6-630c2290fc15" providerId="ADAL" clId="{F1235869-882A-471B-A487-806C6202049C}" dt="2025-03-06T18:06:41.415" v="3309" actId="6549"/>
          <ac:spMkLst>
            <pc:docMk/>
            <pc:sldMk cId="2287769462" sldId="3186"/>
            <ac:spMk id="4" creationId="{52878FB1-F787-46DC-CDFB-A007C70BB55A}"/>
          </ac:spMkLst>
        </pc:spChg>
        <pc:spChg chg="add mod">
          <ac:chgData name="Rick Parsons" userId="2c9675a5-1436-415d-92b6-630c2290fc15" providerId="ADAL" clId="{F1235869-882A-471B-A487-806C6202049C}" dt="2025-03-05T23:05:24.124" v="1933" actId="207"/>
          <ac:spMkLst>
            <pc:docMk/>
            <pc:sldMk cId="2287769462" sldId="3186"/>
            <ac:spMk id="6" creationId="{0D5E2F1C-F46F-E6A5-082C-B693FB1F2ACA}"/>
          </ac:spMkLst>
        </pc:spChg>
        <pc:graphicFrameChg chg="add mod">
          <ac:chgData name="Rick Parsons" userId="2c9675a5-1436-415d-92b6-630c2290fc15" providerId="ADAL" clId="{F1235869-882A-471B-A487-806C6202049C}" dt="2025-03-05T22:32:12.302" v="1497" actId="255"/>
          <ac:graphicFrameMkLst>
            <pc:docMk/>
            <pc:sldMk cId="2287769462" sldId="3186"/>
            <ac:graphicFrameMk id="5" creationId="{DFFC0B0B-0506-CA03-9953-E241A73B0C7D}"/>
          </ac:graphicFrameMkLst>
        </pc:graphicFrameChg>
        <pc:picChg chg="add mod">
          <ac:chgData name="Rick Parsons" userId="2c9675a5-1436-415d-92b6-630c2290fc15" providerId="ADAL" clId="{F1235869-882A-471B-A487-806C6202049C}" dt="2025-03-06T14:32:55.817" v="2069" actId="1076"/>
          <ac:picMkLst>
            <pc:docMk/>
            <pc:sldMk cId="2287769462" sldId="3186"/>
            <ac:picMk id="8" creationId="{789D3FC3-6CE7-C958-1291-DABAA6433397}"/>
          </ac:picMkLst>
        </pc:picChg>
      </pc:sldChg>
      <pc:sldChg chg="addSp delSp modSp new mod">
        <pc:chgData name="Rick Parsons" userId="2c9675a5-1436-415d-92b6-630c2290fc15" providerId="ADAL" clId="{F1235869-882A-471B-A487-806C6202049C}" dt="2025-03-06T18:08:41.819" v="3340" actId="20577"/>
        <pc:sldMkLst>
          <pc:docMk/>
          <pc:sldMk cId="2339085783" sldId="3187"/>
        </pc:sldMkLst>
        <pc:spChg chg="mod">
          <ac:chgData name="Rick Parsons" userId="2c9675a5-1436-415d-92b6-630c2290fc15" providerId="ADAL" clId="{F1235869-882A-471B-A487-806C6202049C}" dt="2025-03-05T20:55:15.812" v="1232"/>
          <ac:spMkLst>
            <pc:docMk/>
            <pc:sldMk cId="2339085783" sldId="3187"/>
            <ac:spMk id="2" creationId="{FDB9D155-462F-BB5C-71A2-E5C7A6F6DFB9}"/>
          </ac:spMkLst>
        </pc:spChg>
        <pc:spChg chg="mod">
          <ac:chgData name="Rick Parsons" userId="2c9675a5-1436-415d-92b6-630c2290fc15" providerId="ADAL" clId="{F1235869-882A-471B-A487-806C6202049C}" dt="2025-03-06T18:08:41.819" v="3340" actId="20577"/>
          <ac:spMkLst>
            <pc:docMk/>
            <pc:sldMk cId="2339085783" sldId="3187"/>
            <ac:spMk id="4" creationId="{F9EFB80C-E86D-3C22-BC72-1F0A7750F24E}"/>
          </ac:spMkLst>
        </pc:spChg>
        <pc:spChg chg="add mod">
          <ac:chgData name="Rick Parsons" userId="2c9675a5-1436-415d-92b6-630c2290fc15" providerId="ADAL" clId="{F1235869-882A-471B-A487-806C6202049C}" dt="2025-03-05T23:05:42.134" v="1939" actId="313"/>
          <ac:spMkLst>
            <pc:docMk/>
            <pc:sldMk cId="2339085783" sldId="3187"/>
            <ac:spMk id="6" creationId="{30BC95A5-8263-FE43-1EFE-8B5D8ABEDD6E}"/>
          </ac:spMkLst>
        </pc:spChg>
        <pc:graphicFrameChg chg="add mod">
          <ac:chgData name="Rick Parsons" userId="2c9675a5-1436-415d-92b6-630c2290fc15" providerId="ADAL" clId="{F1235869-882A-471B-A487-806C6202049C}" dt="2025-03-05T22:33:20.454" v="1502" actId="255"/>
          <ac:graphicFrameMkLst>
            <pc:docMk/>
            <pc:sldMk cId="2339085783" sldId="3187"/>
            <ac:graphicFrameMk id="5" creationId="{140B13A9-EFFA-7AF2-4DB4-0A9A9744E78A}"/>
          </ac:graphicFrameMkLst>
        </pc:graphicFrameChg>
        <pc:picChg chg="add mod">
          <ac:chgData name="Rick Parsons" userId="2c9675a5-1436-415d-92b6-630c2290fc15" providerId="ADAL" clId="{F1235869-882A-471B-A487-806C6202049C}" dt="2025-03-06T14:33:05.122" v="2071" actId="1076"/>
          <ac:picMkLst>
            <pc:docMk/>
            <pc:sldMk cId="2339085783" sldId="3187"/>
            <ac:picMk id="8" creationId="{EB4CE4FC-585F-2103-1995-3650D5DCDB1F}"/>
          </ac:picMkLst>
        </pc:picChg>
      </pc:sldChg>
      <pc:sldChg chg="addSp delSp modSp new mod">
        <pc:chgData name="Rick Parsons" userId="2c9675a5-1436-415d-92b6-630c2290fc15" providerId="ADAL" clId="{F1235869-882A-471B-A487-806C6202049C}" dt="2025-03-06T18:09:18.204" v="3372" actId="20577"/>
        <pc:sldMkLst>
          <pc:docMk/>
          <pc:sldMk cId="1326271721" sldId="3188"/>
        </pc:sldMkLst>
        <pc:spChg chg="mod">
          <ac:chgData name="Rick Parsons" userId="2c9675a5-1436-415d-92b6-630c2290fc15" providerId="ADAL" clId="{F1235869-882A-471B-A487-806C6202049C}" dt="2025-03-05T20:55:53.367" v="1246"/>
          <ac:spMkLst>
            <pc:docMk/>
            <pc:sldMk cId="1326271721" sldId="3188"/>
            <ac:spMk id="2" creationId="{3A0C452A-7F2E-CDF3-99D6-A9C75BF05E4B}"/>
          </ac:spMkLst>
        </pc:spChg>
        <pc:spChg chg="mod">
          <ac:chgData name="Rick Parsons" userId="2c9675a5-1436-415d-92b6-630c2290fc15" providerId="ADAL" clId="{F1235869-882A-471B-A487-806C6202049C}" dt="2025-03-06T18:09:18.204" v="3372" actId="20577"/>
          <ac:spMkLst>
            <pc:docMk/>
            <pc:sldMk cId="1326271721" sldId="3188"/>
            <ac:spMk id="4" creationId="{E0B8924C-610E-F72E-87BF-06709B10FFFB}"/>
          </ac:spMkLst>
        </pc:spChg>
        <pc:spChg chg="add mod">
          <ac:chgData name="Rick Parsons" userId="2c9675a5-1436-415d-92b6-630c2290fc15" providerId="ADAL" clId="{F1235869-882A-471B-A487-806C6202049C}" dt="2025-03-05T23:06:14.460" v="1950" actId="207"/>
          <ac:spMkLst>
            <pc:docMk/>
            <pc:sldMk cId="1326271721" sldId="3188"/>
            <ac:spMk id="6" creationId="{9D8C45EE-3E0E-85AD-7F56-065A12AE1EA8}"/>
          </ac:spMkLst>
        </pc:spChg>
        <pc:graphicFrameChg chg="add mod">
          <ac:chgData name="Rick Parsons" userId="2c9675a5-1436-415d-92b6-630c2290fc15" providerId="ADAL" clId="{F1235869-882A-471B-A487-806C6202049C}" dt="2025-03-05T22:35:04.194" v="1511" actId="255"/>
          <ac:graphicFrameMkLst>
            <pc:docMk/>
            <pc:sldMk cId="1326271721" sldId="3188"/>
            <ac:graphicFrameMk id="5" creationId="{944D2F39-7AE6-D217-F6C2-393DAB057F7F}"/>
          </ac:graphicFrameMkLst>
        </pc:graphicFrameChg>
        <pc:picChg chg="add mod">
          <ac:chgData name="Rick Parsons" userId="2c9675a5-1436-415d-92b6-630c2290fc15" providerId="ADAL" clId="{F1235869-882A-471B-A487-806C6202049C}" dt="2025-03-06T14:33:14.557" v="2073" actId="1076"/>
          <ac:picMkLst>
            <pc:docMk/>
            <pc:sldMk cId="1326271721" sldId="3188"/>
            <ac:picMk id="8" creationId="{E0DD2847-B50A-5975-A1EC-EFEE9BFB3275}"/>
          </ac:picMkLst>
        </pc:picChg>
      </pc:sldChg>
      <pc:sldChg chg="addSp delSp modSp new mod ord">
        <pc:chgData name="Rick Parsons" userId="2c9675a5-1436-415d-92b6-630c2290fc15" providerId="ADAL" clId="{F1235869-882A-471B-A487-806C6202049C}" dt="2025-03-06T18:16:17.501" v="3616"/>
        <pc:sldMkLst>
          <pc:docMk/>
          <pc:sldMk cId="3195775186" sldId="3189"/>
        </pc:sldMkLst>
        <pc:spChg chg="mod">
          <ac:chgData name="Rick Parsons" userId="2c9675a5-1436-415d-92b6-630c2290fc15" providerId="ADAL" clId="{F1235869-882A-471B-A487-806C6202049C}" dt="2025-03-05T20:56:29.117" v="1260"/>
          <ac:spMkLst>
            <pc:docMk/>
            <pc:sldMk cId="3195775186" sldId="3189"/>
            <ac:spMk id="2" creationId="{970D434C-3FE4-C629-47EF-057F2081EAD3}"/>
          </ac:spMkLst>
        </pc:spChg>
        <pc:spChg chg="mod">
          <ac:chgData name="Rick Parsons" userId="2c9675a5-1436-415d-92b6-630c2290fc15" providerId="ADAL" clId="{F1235869-882A-471B-A487-806C6202049C}" dt="2025-03-06T18:12:30.169" v="3483" actId="20577"/>
          <ac:spMkLst>
            <pc:docMk/>
            <pc:sldMk cId="3195775186" sldId="3189"/>
            <ac:spMk id="4" creationId="{DE5D34E0-5C2B-5A20-A4FB-8FA9411D73E5}"/>
          </ac:spMkLst>
        </pc:spChg>
        <pc:spChg chg="add mod">
          <ac:chgData name="Rick Parsons" userId="2c9675a5-1436-415d-92b6-630c2290fc15" providerId="ADAL" clId="{F1235869-882A-471B-A487-806C6202049C}" dt="2025-03-05T23:06:48.857" v="1976" actId="6549"/>
          <ac:spMkLst>
            <pc:docMk/>
            <pc:sldMk cId="3195775186" sldId="3189"/>
            <ac:spMk id="6" creationId="{8A596102-D974-EE55-8BA4-9CAC5947A613}"/>
          </ac:spMkLst>
        </pc:spChg>
        <pc:graphicFrameChg chg="add mod">
          <ac:chgData name="Rick Parsons" userId="2c9675a5-1436-415d-92b6-630c2290fc15" providerId="ADAL" clId="{F1235869-882A-471B-A487-806C6202049C}" dt="2025-03-05T22:36:17.884" v="1516" actId="255"/>
          <ac:graphicFrameMkLst>
            <pc:docMk/>
            <pc:sldMk cId="3195775186" sldId="3189"/>
            <ac:graphicFrameMk id="5" creationId="{221A0724-9FA6-C734-3146-5CFF5F8CBF55}"/>
          </ac:graphicFrameMkLst>
        </pc:graphicFrameChg>
        <pc:picChg chg="add del mod">
          <ac:chgData name="Rick Parsons" userId="2c9675a5-1436-415d-92b6-630c2290fc15" providerId="ADAL" clId="{F1235869-882A-471B-A487-806C6202049C}" dt="2025-03-06T14:35:09.789" v="2080" actId="478"/>
          <ac:picMkLst>
            <pc:docMk/>
            <pc:sldMk cId="3195775186" sldId="3189"/>
            <ac:picMk id="7" creationId="{1D37FEE4-65C2-0AC9-89D5-135EBE082D3E}"/>
          </ac:picMkLst>
        </pc:picChg>
        <pc:picChg chg="add mod">
          <ac:chgData name="Rick Parsons" userId="2c9675a5-1436-415d-92b6-630c2290fc15" providerId="ADAL" clId="{F1235869-882A-471B-A487-806C6202049C}" dt="2025-03-06T14:35:16.079" v="2082" actId="1076"/>
          <ac:picMkLst>
            <pc:docMk/>
            <pc:sldMk cId="3195775186" sldId="3189"/>
            <ac:picMk id="8" creationId="{3B08C913-8A62-77A9-30B7-F06F5EF10984}"/>
          </ac:picMkLst>
        </pc:picChg>
      </pc:sldChg>
      <pc:sldChg chg="addSp delSp modSp new mod">
        <pc:chgData name="Rick Parsons" userId="2c9675a5-1436-415d-92b6-630c2290fc15" providerId="ADAL" clId="{F1235869-882A-471B-A487-806C6202049C}" dt="2025-03-06T18:16:45.446" v="3621"/>
        <pc:sldMkLst>
          <pc:docMk/>
          <pc:sldMk cId="1605137859" sldId="3190"/>
        </pc:sldMkLst>
        <pc:spChg chg="mod">
          <ac:chgData name="Rick Parsons" userId="2c9675a5-1436-415d-92b6-630c2290fc15" providerId="ADAL" clId="{F1235869-882A-471B-A487-806C6202049C}" dt="2025-03-05T20:57:02.105" v="1274"/>
          <ac:spMkLst>
            <pc:docMk/>
            <pc:sldMk cId="1605137859" sldId="3190"/>
            <ac:spMk id="2" creationId="{AFABF7B4-65A1-3B5D-CC84-32B1F3BB5961}"/>
          </ac:spMkLst>
        </pc:spChg>
        <pc:spChg chg="mod">
          <ac:chgData name="Rick Parsons" userId="2c9675a5-1436-415d-92b6-630c2290fc15" providerId="ADAL" clId="{F1235869-882A-471B-A487-806C6202049C}" dt="2025-03-06T18:16:45.446" v="3621"/>
          <ac:spMkLst>
            <pc:docMk/>
            <pc:sldMk cId="1605137859" sldId="3190"/>
            <ac:spMk id="4" creationId="{E33C4FAE-3EA5-E708-30B6-D586EC1B9B1A}"/>
          </ac:spMkLst>
        </pc:spChg>
        <pc:spChg chg="add mod">
          <ac:chgData name="Rick Parsons" userId="2c9675a5-1436-415d-92b6-630c2290fc15" providerId="ADAL" clId="{F1235869-882A-471B-A487-806C6202049C}" dt="2025-03-05T23:07:15.986" v="1981" actId="313"/>
          <ac:spMkLst>
            <pc:docMk/>
            <pc:sldMk cId="1605137859" sldId="3190"/>
            <ac:spMk id="6" creationId="{2EDB6B8A-5BC8-E39E-F475-EC49CCFD07A0}"/>
          </ac:spMkLst>
        </pc:spChg>
        <pc:graphicFrameChg chg="add mod">
          <ac:chgData name="Rick Parsons" userId="2c9675a5-1436-415d-92b6-630c2290fc15" providerId="ADAL" clId="{F1235869-882A-471B-A487-806C6202049C}" dt="2025-03-05T22:38:03.196" v="1524"/>
          <ac:graphicFrameMkLst>
            <pc:docMk/>
            <pc:sldMk cId="1605137859" sldId="3190"/>
            <ac:graphicFrameMk id="5" creationId="{C2215DBD-2FD2-6484-A5B3-00022C1A96E2}"/>
          </ac:graphicFrameMkLst>
        </pc:graphicFrameChg>
        <pc:picChg chg="add del mod">
          <ac:chgData name="Rick Parsons" userId="2c9675a5-1436-415d-92b6-630c2290fc15" providerId="ADAL" clId="{F1235869-882A-471B-A487-806C6202049C}" dt="2025-03-06T14:35:20.637" v="2083" actId="478"/>
          <ac:picMkLst>
            <pc:docMk/>
            <pc:sldMk cId="1605137859" sldId="3190"/>
            <ac:picMk id="7" creationId="{513CA998-60FA-762D-E2C9-6691F41CE479}"/>
          </ac:picMkLst>
        </pc:picChg>
        <pc:picChg chg="add mod">
          <ac:chgData name="Rick Parsons" userId="2c9675a5-1436-415d-92b6-630c2290fc15" providerId="ADAL" clId="{F1235869-882A-471B-A487-806C6202049C}" dt="2025-03-06T14:35:28.648" v="2085" actId="1076"/>
          <ac:picMkLst>
            <pc:docMk/>
            <pc:sldMk cId="1605137859" sldId="3190"/>
            <ac:picMk id="8" creationId="{893F5AB5-82E4-E01A-68FC-AC033554A2D2}"/>
          </ac:picMkLst>
        </pc:picChg>
      </pc:sldChg>
      <pc:sldChg chg="addSp delSp modSp new mod">
        <pc:chgData name="Rick Parsons" userId="2c9675a5-1436-415d-92b6-630c2290fc15" providerId="ADAL" clId="{F1235869-882A-471B-A487-806C6202049C}" dt="2025-03-06T18:16:56.391" v="3624"/>
        <pc:sldMkLst>
          <pc:docMk/>
          <pc:sldMk cId="1676969161" sldId="3191"/>
        </pc:sldMkLst>
        <pc:spChg chg="mod">
          <ac:chgData name="Rick Parsons" userId="2c9675a5-1436-415d-92b6-630c2290fc15" providerId="ADAL" clId="{F1235869-882A-471B-A487-806C6202049C}" dt="2025-03-05T20:57:38.640" v="1288"/>
          <ac:spMkLst>
            <pc:docMk/>
            <pc:sldMk cId="1676969161" sldId="3191"/>
            <ac:spMk id="2" creationId="{6A280345-2F0D-4418-BA87-634388EC885A}"/>
          </ac:spMkLst>
        </pc:spChg>
        <pc:spChg chg="mod">
          <ac:chgData name="Rick Parsons" userId="2c9675a5-1436-415d-92b6-630c2290fc15" providerId="ADAL" clId="{F1235869-882A-471B-A487-806C6202049C}" dt="2025-03-06T18:16:56.391" v="3624"/>
          <ac:spMkLst>
            <pc:docMk/>
            <pc:sldMk cId="1676969161" sldId="3191"/>
            <ac:spMk id="4" creationId="{C60A008B-197B-0C25-FACF-A3C48AA1FB79}"/>
          </ac:spMkLst>
        </pc:spChg>
        <pc:spChg chg="add mod">
          <ac:chgData name="Rick Parsons" userId="2c9675a5-1436-415d-92b6-630c2290fc15" providerId="ADAL" clId="{F1235869-882A-471B-A487-806C6202049C}" dt="2025-03-05T23:07:39.753" v="1988" actId="313"/>
          <ac:spMkLst>
            <pc:docMk/>
            <pc:sldMk cId="1676969161" sldId="3191"/>
            <ac:spMk id="6" creationId="{E0EEBAD3-6717-0DD4-88EE-2A419BA93E58}"/>
          </ac:spMkLst>
        </pc:spChg>
        <pc:graphicFrameChg chg="add mod">
          <ac:chgData name="Rick Parsons" userId="2c9675a5-1436-415d-92b6-630c2290fc15" providerId="ADAL" clId="{F1235869-882A-471B-A487-806C6202049C}" dt="2025-03-05T22:39:47.451" v="1535" actId="14100"/>
          <ac:graphicFrameMkLst>
            <pc:docMk/>
            <pc:sldMk cId="1676969161" sldId="3191"/>
            <ac:graphicFrameMk id="5" creationId="{7CECC5EF-14CB-DDD7-6AFA-178C9E649E0F}"/>
          </ac:graphicFrameMkLst>
        </pc:graphicFrameChg>
        <pc:picChg chg="add del mod">
          <ac:chgData name="Rick Parsons" userId="2c9675a5-1436-415d-92b6-630c2290fc15" providerId="ADAL" clId="{F1235869-882A-471B-A487-806C6202049C}" dt="2025-03-06T14:35:33.647" v="2086" actId="478"/>
          <ac:picMkLst>
            <pc:docMk/>
            <pc:sldMk cId="1676969161" sldId="3191"/>
            <ac:picMk id="7" creationId="{6AAE9A31-4C8A-4786-416F-1CAC592A03D1}"/>
          </ac:picMkLst>
        </pc:picChg>
        <pc:picChg chg="add mod">
          <ac:chgData name="Rick Parsons" userId="2c9675a5-1436-415d-92b6-630c2290fc15" providerId="ADAL" clId="{F1235869-882A-471B-A487-806C6202049C}" dt="2025-03-06T14:35:42.011" v="2088" actId="1076"/>
          <ac:picMkLst>
            <pc:docMk/>
            <pc:sldMk cId="1676969161" sldId="3191"/>
            <ac:picMk id="8" creationId="{93556DE9-AF7E-6042-ED4A-D6FB1EDD2289}"/>
          </ac:picMkLst>
        </pc:picChg>
      </pc:sldChg>
      <pc:sldChg chg="new del">
        <pc:chgData name="Rick Parsons" userId="2c9675a5-1436-415d-92b6-630c2290fc15" providerId="ADAL" clId="{F1235869-882A-471B-A487-806C6202049C}" dt="2025-03-05T20:58:05.137" v="1302" actId="47"/>
        <pc:sldMkLst>
          <pc:docMk/>
          <pc:sldMk cId="1311241197" sldId="3192"/>
        </pc:sldMkLst>
      </pc:sldChg>
      <pc:sldChg chg="new del">
        <pc:chgData name="Rick Parsons" userId="2c9675a5-1436-415d-92b6-630c2290fc15" providerId="ADAL" clId="{F1235869-882A-471B-A487-806C6202049C}" dt="2025-03-05T20:58:07.306" v="1303" actId="47"/>
        <pc:sldMkLst>
          <pc:docMk/>
          <pc:sldMk cId="518100635" sldId="3193"/>
        </pc:sldMkLst>
      </pc:sldChg>
      <pc:sldChg chg="new del">
        <pc:chgData name="Rick Parsons" userId="2c9675a5-1436-415d-92b6-630c2290fc15" providerId="ADAL" clId="{F1235869-882A-471B-A487-806C6202049C}" dt="2025-03-05T20:58:09.399" v="1304" actId="47"/>
        <pc:sldMkLst>
          <pc:docMk/>
          <pc:sldMk cId="3101375305" sldId="3194"/>
        </pc:sldMkLst>
      </pc:sldChg>
      <pc:sldChg chg="new del">
        <pc:chgData name="Rick Parsons" userId="2c9675a5-1436-415d-92b6-630c2290fc15" providerId="ADAL" clId="{F1235869-882A-471B-A487-806C6202049C}" dt="2025-03-05T20:58:12.006" v="1305" actId="47"/>
        <pc:sldMkLst>
          <pc:docMk/>
          <pc:sldMk cId="1462196366" sldId="3195"/>
        </pc:sldMkLst>
      </pc:sldChg>
      <pc:sldMasterChg chg="delSldLayout">
        <pc:chgData name="Rick Parsons" userId="2c9675a5-1436-415d-92b6-630c2290fc15" providerId="ADAL" clId="{F1235869-882A-471B-A487-806C6202049C}" dt="2025-03-05T20:03:53.247" v="28" actId="47"/>
        <pc:sldMasterMkLst>
          <pc:docMk/>
          <pc:sldMasterMk cId="0" sldId="2147483648"/>
        </pc:sldMasterMkLst>
        <pc:sldLayoutChg chg="del">
          <pc:chgData name="Rick Parsons" userId="2c9675a5-1436-415d-92b6-630c2290fc15" providerId="ADAL" clId="{F1235869-882A-471B-A487-806C6202049C}" dt="2025-03-05T20:03:53.247" v="28" actId="47"/>
          <pc:sldLayoutMkLst>
            <pc:docMk/>
            <pc:sldMasterMk cId="0" sldId="2147483648"/>
            <pc:sldLayoutMk cId="3534428882" sldId="2147483705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465-4F3B-9CDA-3C93FB3441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465-4F3B-9CDA-3C93FB34410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Sheet1!$A$7:$B$7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Sheet1!$A$8:$B$8</c:f>
              <c:numCache>
                <c:formatCode>General</c:formatCode>
                <c:ptCount val="2"/>
                <c:pt idx="0">
                  <c:v>60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65-4F3B-9CDA-3C93FB34410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337-4E5B-B2FF-520D945B9AE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337-4E5B-B2FF-520D945B9AE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4337-4E5B-B2FF-520D945B9AE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4337-4E5B-B2FF-520D945B9AE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4337-4E5B-B2FF-520D945B9AE1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37-4E5B-B2FF-520D945B9AE1}"/>
                </c:ext>
              </c:extLst>
            </c:dLbl>
            <c:dLbl>
              <c:idx val="3"/>
              <c:layout>
                <c:manualLayout>
                  <c:x val="9.9332630428801291E-2"/>
                  <c:y val="6.667462873868298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37-4E5B-B2FF-520D945B9AE1}"/>
                </c:ext>
              </c:extLst>
            </c:dLbl>
            <c:dLbl>
              <c:idx val="4"/>
              <c:layout>
                <c:manualLayout>
                  <c:x val="7.9947250101315134E-2"/>
                  <c:y val="7.510890764870760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337-4E5B-B2FF-520D945B9AE1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Sheet1!$A$62:$E$62</c:f>
              <c:strCache>
                <c:ptCount val="5"/>
                <c:pt idx="0">
                  <c:v>Yes</c:v>
                </c:pt>
                <c:pt idx="1">
                  <c:v>In Progress</c:v>
                </c:pt>
                <c:pt idx="2">
                  <c:v>Planning</c:v>
                </c:pt>
                <c:pt idx="3">
                  <c:v>No </c:v>
                </c:pt>
                <c:pt idx="4">
                  <c:v>Other/Unkown</c:v>
                </c:pt>
              </c:strCache>
            </c:strRef>
          </c:cat>
          <c:val>
            <c:numRef>
              <c:f>Sheet1!$A$63:$E$63</c:f>
              <c:numCache>
                <c:formatCode>General</c:formatCode>
                <c:ptCount val="5"/>
                <c:pt idx="0">
                  <c:v>49</c:v>
                </c:pt>
                <c:pt idx="1">
                  <c:v>5</c:v>
                </c:pt>
                <c:pt idx="2">
                  <c:v>0</c:v>
                </c:pt>
                <c:pt idx="3">
                  <c:v>1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337-4E5B-B2FF-520D945B9AE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8C7D-4564-8F8D-9947F0F1E90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8C7D-4564-8F8D-9947F0F1E90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8C7D-4564-8F8D-9947F0F1E90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8C7D-4564-8F8D-9947F0F1E90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8C7D-4564-8F8D-9947F0F1E90C}"/>
              </c:ext>
            </c:extLst>
          </c:dPt>
          <c:dLbls>
            <c:dLbl>
              <c:idx val="1"/>
              <c:layout>
                <c:manualLayout>
                  <c:x val="9.775502386415752E-2"/>
                  <c:y val="3.39270981379879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7D-4564-8F8D-9947F0F1E90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7D-4564-8F8D-9947F0F1E90C}"/>
                </c:ext>
              </c:extLst>
            </c:dLbl>
            <c:dLbl>
              <c:idx val="3"/>
              <c:layout>
                <c:manualLayout>
                  <c:x val="9.4748865347520611E-2"/>
                  <c:y val="5.6416181802117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C7D-4564-8F8D-9947F0F1E90C}"/>
                </c:ext>
              </c:extLst>
            </c:dLbl>
            <c:dLbl>
              <c:idx val="4"/>
              <c:layout>
                <c:manualLayout>
                  <c:x val="9.2163172357621614E-2"/>
                  <c:y val="7.254624436683786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C7D-4564-8F8D-9947F0F1E90C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Sheet1!$A$67:$E$67</c:f>
              <c:strCache>
                <c:ptCount val="5"/>
                <c:pt idx="0">
                  <c:v>Yes</c:v>
                </c:pt>
                <c:pt idx="1">
                  <c:v>In Progress</c:v>
                </c:pt>
                <c:pt idx="2">
                  <c:v>Planning</c:v>
                </c:pt>
                <c:pt idx="3">
                  <c:v>No </c:v>
                </c:pt>
                <c:pt idx="4">
                  <c:v>Other/Unkown</c:v>
                </c:pt>
              </c:strCache>
            </c:strRef>
          </c:cat>
          <c:val>
            <c:numRef>
              <c:f>Sheet1!$A$68:$E$68</c:f>
              <c:numCache>
                <c:formatCode>General</c:formatCode>
                <c:ptCount val="5"/>
                <c:pt idx="0">
                  <c:v>49</c:v>
                </c:pt>
                <c:pt idx="1">
                  <c:v>4</c:v>
                </c:pt>
                <c:pt idx="2">
                  <c:v>0</c:v>
                </c:pt>
                <c:pt idx="3">
                  <c:v>2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C7D-4564-8F8D-9947F0F1E90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8A98-436B-9AEA-8FEC86A160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8A98-436B-9AEA-8FEC86A160B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8A98-436B-9AEA-8FEC86A160B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8A98-436B-9AEA-8FEC86A160B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8A98-436B-9AEA-8FEC86A160BB}"/>
              </c:ext>
            </c:extLst>
          </c:dPt>
          <c:dLbls>
            <c:dLbl>
              <c:idx val="2"/>
              <c:layout>
                <c:manualLayout>
                  <c:x val="0.12509670120168351"/>
                  <c:y val="6.111558645473418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A98-436B-9AEA-8FEC86A160BB}"/>
                </c:ext>
              </c:extLst>
            </c:dLbl>
            <c:dLbl>
              <c:idx val="3"/>
              <c:layout>
                <c:manualLayout>
                  <c:x val="9.9254354639050552E-2"/>
                  <c:y val="6.33429416338536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A98-436B-9AEA-8FEC86A160BB}"/>
                </c:ext>
              </c:extLst>
            </c:dLbl>
            <c:dLbl>
              <c:idx val="4"/>
              <c:layout>
                <c:manualLayout>
                  <c:x val="9.9976006782676569E-2"/>
                  <c:y val="0.1227745251568200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A98-436B-9AEA-8FEC86A160BB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Sheet1!$A$77:$E$77</c:f>
              <c:strCache>
                <c:ptCount val="5"/>
                <c:pt idx="0">
                  <c:v>Yes</c:v>
                </c:pt>
                <c:pt idx="1">
                  <c:v>In Progress</c:v>
                </c:pt>
                <c:pt idx="2">
                  <c:v>Planning</c:v>
                </c:pt>
                <c:pt idx="3">
                  <c:v>No </c:v>
                </c:pt>
                <c:pt idx="4">
                  <c:v>Other/Unkown</c:v>
                </c:pt>
              </c:strCache>
            </c:strRef>
          </c:cat>
          <c:val>
            <c:numRef>
              <c:f>Sheet1!$A$78:$E$78</c:f>
              <c:numCache>
                <c:formatCode>General</c:formatCode>
                <c:ptCount val="5"/>
                <c:pt idx="0">
                  <c:v>28</c:v>
                </c:pt>
                <c:pt idx="1">
                  <c:v>22</c:v>
                </c:pt>
                <c:pt idx="2">
                  <c:v>3</c:v>
                </c:pt>
                <c:pt idx="3">
                  <c:v>2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A98-436B-9AEA-8FEC86A160B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75F-47D3-B948-0F3F88226D4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75F-47D3-B948-0F3F88226D4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775F-47D3-B948-0F3F88226D4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Sheet1!$A$92:$C$92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Other/Unknown</c:v>
                </c:pt>
              </c:strCache>
            </c:strRef>
          </c:cat>
          <c:val>
            <c:numRef>
              <c:f>Sheet1!$A$93:$C$93</c:f>
              <c:numCache>
                <c:formatCode>General</c:formatCode>
                <c:ptCount val="3"/>
                <c:pt idx="0">
                  <c:v>18</c:v>
                </c:pt>
                <c:pt idx="1">
                  <c:v>42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75F-47D3-B948-0F3F88226D4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3ED-4D8E-BF2B-31CC37A558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3ED-4D8E-BF2B-31CC37A5588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13ED-4D8E-BF2B-31CC37A5588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13ED-4D8E-BF2B-31CC37A5588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13ED-4D8E-BF2B-31CC37A5588D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ED-4D8E-BF2B-31CC37A5588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ED-4D8E-BF2B-31CC37A5588D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Sheet1!$A$97:$E$97</c:f>
              <c:strCache>
                <c:ptCount val="5"/>
                <c:pt idx="0">
                  <c:v>Yes</c:v>
                </c:pt>
                <c:pt idx="1">
                  <c:v>In Progress</c:v>
                </c:pt>
                <c:pt idx="2">
                  <c:v>Planning</c:v>
                </c:pt>
                <c:pt idx="3">
                  <c:v>No </c:v>
                </c:pt>
                <c:pt idx="4">
                  <c:v>Other/Unkown</c:v>
                </c:pt>
              </c:strCache>
            </c:strRef>
          </c:cat>
          <c:val>
            <c:numRef>
              <c:f>Sheet1!$A$98:$E$98</c:f>
              <c:numCache>
                <c:formatCode>General</c:formatCode>
                <c:ptCount val="5"/>
                <c:pt idx="0">
                  <c:v>10</c:v>
                </c:pt>
                <c:pt idx="1">
                  <c:v>8</c:v>
                </c:pt>
                <c:pt idx="2">
                  <c:v>0</c:v>
                </c:pt>
                <c:pt idx="3">
                  <c:v>0</c:v>
                </c:pt>
                <c:pt idx="4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3ED-4D8E-BF2B-31CC37A5588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C45-4563-BB60-BEECD6B0120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C45-4563-BB60-BEECD6B0120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2C45-4563-BB60-BEECD6B0120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2C45-4563-BB60-BEECD6B0120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2C45-4563-BB60-BEECD6B0120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2C45-4563-BB60-BEECD6B01204}"/>
              </c:ext>
            </c:extLst>
          </c:dPt>
          <c:dLbls>
            <c:dLbl>
              <c:idx val="0"/>
              <c:layout>
                <c:manualLayout>
                  <c:x val="-5.3193188196673659E-2"/>
                  <c:y val="0.1384226735852439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45-4563-BB60-BEECD6B01204}"/>
                </c:ext>
              </c:extLst>
            </c:dLbl>
            <c:dLbl>
              <c:idx val="1"/>
              <c:layout>
                <c:manualLayout>
                  <c:x val="-0.10008462639597694"/>
                  <c:y val="0.1214205242181631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45-4563-BB60-BEECD6B01204}"/>
                </c:ext>
              </c:extLst>
            </c:dLbl>
            <c:dLbl>
              <c:idx val="2"/>
              <c:layout>
                <c:manualLayout>
                  <c:x val="-0.16037055842902809"/>
                  <c:y val="3.678381284830117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45-4563-BB60-BEECD6B0120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45-4563-BB60-BEECD6B0120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45-4563-BB60-BEECD6B01204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Sheet1!$A$102:$F$102</c:f>
              <c:strCache>
                <c:ptCount val="6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  <c:pt idx="5">
                  <c:v>Other/Unkown</c:v>
                </c:pt>
              </c:strCache>
            </c:strRef>
          </c:cat>
          <c:val>
            <c:numRef>
              <c:f>Sheet1!$A$103:$F$103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9</c:v>
                </c:pt>
                <c:pt idx="3">
                  <c:v>0</c:v>
                </c:pt>
                <c:pt idx="4">
                  <c:v>0</c:v>
                </c:pt>
                <c:pt idx="5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C45-4563-BB60-BEECD6B0120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D25-468E-B06D-9B68A74D06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D25-468E-B06D-9B68A74D06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ED25-468E-B06D-9B68A74D068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Sheet1!$A$107:$C$107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Other/Unknown</c:v>
                </c:pt>
              </c:strCache>
            </c:strRef>
          </c:cat>
          <c:val>
            <c:numRef>
              <c:f>Sheet1!$A$108:$C$108</c:f>
              <c:numCache>
                <c:formatCode>General</c:formatCode>
                <c:ptCount val="3"/>
                <c:pt idx="0">
                  <c:v>29</c:v>
                </c:pt>
                <c:pt idx="1">
                  <c:v>30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D25-468E-B06D-9B68A74D068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CA7-469E-B2F7-2C25D5F64C8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CA7-469E-B2F7-2C25D5F64C8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7CA7-469E-B2F7-2C25D5F64C8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7CA7-469E-B2F7-2C25D5F64C8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7CA7-469E-B2F7-2C25D5F64C8C}"/>
              </c:ext>
            </c:extLst>
          </c:dPt>
          <c:dLbls>
            <c:dLbl>
              <c:idx val="2"/>
              <c:layout>
                <c:manualLayout>
                  <c:x val="-9.5941239891478541E-2"/>
                  <c:y val="-0.2050075402560115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A7-469E-B2F7-2C25D5F64C8C}"/>
                </c:ext>
              </c:extLst>
            </c:dLbl>
            <c:dLbl>
              <c:idx val="3"/>
              <c:layout>
                <c:manualLayout>
                  <c:x val="-9.0826119330651198E-2"/>
                  <c:y val="-0.2510268234812474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A7-469E-B2F7-2C25D5F64C8C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Sheet1!$A$112:$E$112</c:f>
              <c:strCache>
                <c:ptCount val="5"/>
                <c:pt idx="0">
                  <c:v>Yes</c:v>
                </c:pt>
                <c:pt idx="1">
                  <c:v>In Progress</c:v>
                </c:pt>
                <c:pt idx="2">
                  <c:v>Planning</c:v>
                </c:pt>
                <c:pt idx="3">
                  <c:v>No </c:v>
                </c:pt>
                <c:pt idx="4">
                  <c:v>Other/Unkown</c:v>
                </c:pt>
              </c:strCache>
            </c:strRef>
          </c:cat>
          <c:val>
            <c:numRef>
              <c:f>Sheet1!$A$113:$E$113</c:f>
              <c:numCache>
                <c:formatCode>General</c:formatCode>
                <c:ptCount val="5"/>
                <c:pt idx="0">
                  <c:v>14</c:v>
                </c:pt>
                <c:pt idx="1">
                  <c:v>10</c:v>
                </c:pt>
                <c:pt idx="2">
                  <c:v>2</c:v>
                </c:pt>
                <c:pt idx="3">
                  <c:v>4</c:v>
                </c:pt>
                <c:pt idx="4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CA7-469E-B2F7-2C25D5F64C8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EBD-4898-AE40-1653379B48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EBD-4898-AE40-1653379B486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4EBD-4898-AE40-1653379B486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4EBD-4898-AE40-1653379B486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4EBD-4898-AE40-1653379B486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4EBD-4898-AE40-1653379B486A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BD-4898-AE40-1653379B486A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Sheet1!$A$117:$F$117</c:f>
              <c:strCache>
                <c:ptCount val="6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  <c:pt idx="5">
                  <c:v>Other/Unkown</c:v>
                </c:pt>
              </c:strCache>
            </c:strRef>
          </c:cat>
          <c:val>
            <c:numRef>
              <c:f>Sheet1!$A$118:$F$118</c:f>
              <c:numCache>
                <c:formatCode>General</c:formatCode>
                <c:ptCount val="6"/>
                <c:pt idx="0">
                  <c:v>4</c:v>
                </c:pt>
                <c:pt idx="1">
                  <c:v>10</c:v>
                </c:pt>
                <c:pt idx="2">
                  <c:v>14</c:v>
                </c:pt>
                <c:pt idx="3">
                  <c:v>2</c:v>
                </c:pt>
                <c:pt idx="4">
                  <c:v>0</c:v>
                </c:pt>
                <c:pt idx="5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EBD-4898-AE40-1653379B486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BE2-4529-BC2E-406D0C3A40B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BE2-4529-BC2E-406D0C3A40B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4BE2-4529-BC2E-406D0C3A40B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Sheet1!$A$122:$C$122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Other/Unknown</c:v>
                </c:pt>
              </c:strCache>
            </c:strRef>
          </c:cat>
          <c:val>
            <c:numRef>
              <c:f>Sheet1!$A$123:$C$123</c:f>
              <c:numCache>
                <c:formatCode>General</c:formatCode>
                <c:ptCount val="3"/>
                <c:pt idx="0">
                  <c:v>20</c:v>
                </c:pt>
                <c:pt idx="1">
                  <c:v>40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BE2-4529-BC2E-406D0C3A40B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2A1-4586-88BF-52C17F45826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2A1-4586-88BF-52C17F45826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02A1-4586-88BF-52C17F45826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02A1-4586-88BF-52C17F45826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02A1-4586-88BF-52C17F458265}"/>
              </c:ext>
            </c:extLst>
          </c:dPt>
          <c:dLbls>
            <c:dLbl>
              <c:idx val="4"/>
              <c:layout>
                <c:manualLayout>
                  <c:x val="3.0765755736632774E-2"/>
                  <c:y val="0.1305090660517574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2A1-4586-88BF-52C17F458265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Sheet1!$A$12:$E$12</c:f>
              <c:strCache>
                <c:ptCount val="5"/>
                <c:pt idx="0">
                  <c:v>Yes</c:v>
                </c:pt>
                <c:pt idx="1">
                  <c:v>In Progress</c:v>
                </c:pt>
                <c:pt idx="2">
                  <c:v>Planning</c:v>
                </c:pt>
                <c:pt idx="3">
                  <c:v>No </c:v>
                </c:pt>
                <c:pt idx="4">
                  <c:v>Other/Unknown</c:v>
                </c:pt>
              </c:strCache>
            </c:strRef>
          </c:cat>
          <c:val>
            <c:numRef>
              <c:f>Sheet1!$A$13:$E$13</c:f>
              <c:numCache>
                <c:formatCode>General</c:formatCode>
                <c:ptCount val="5"/>
                <c:pt idx="0">
                  <c:v>11</c:v>
                </c:pt>
                <c:pt idx="1">
                  <c:v>25</c:v>
                </c:pt>
                <c:pt idx="2">
                  <c:v>17</c:v>
                </c:pt>
                <c:pt idx="3">
                  <c:v>7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2A1-4586-88BF-52C17F45826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F64-49D4-AC15-C942A809FA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F64-49D4-AC15-C942A809FA5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1F64-49D4-AC15-C942A809FA5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1F64-49D4-AC15-C942A809FA5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1F64-49D4-AC15-C942A809FA5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Sheet1!$A$127:$E$127</c:f>
              <c:strCache>
                <c:ptCount val="5"/>
                <c:pt idx="0">
                  <c:v>Yes</c:v>
                </c:pt>
                <c:pt idx="1">
                  <c:v>In Progress</c:v>
                </c:pt>
                <c:pt idx="2">
                  <c:v>Planning</c:v>
                </c:pt>
                <c:pt idx="3">
                  <c:v>No </c:v>
                </c:pt>
                <c:pt idx="4">
                  <c:v>Other/Unkown</c:v>
                </c:pt>
              </c:strCache>
            </c:strRef>
          </c:cat>
          <c:val>
            <c:numRef>
              <c:f>Sheet1!$A$128:$E$128</c:f>
              <c:numCache>
                <c:formatCode>General</c:formatCode>
                <c:ptCount val="5"/>
                <c:pt idx="0">
                  <c:v>6</c:v>
                </c:pt>
                <c:pt idx="1">
                  <c:v>6</c:v>
                </c:pt>
                <c:pt idx="2">
                  <c:v>5</c:v>
                </c:pt>
                <c:pt idx="3">
                  <c:v>3</c:v>
                </c:pt>
                <c:pt idx="4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F64-49D4-AC15-C942A809FA5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E02-4911-8F6B-A714078A20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E02-4911-8F6B-A714078A20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7E02-4911-8F6B-A714078A20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7E02-4911-8F6B-A714078A20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7E02-4911-8F6B-A714078A20FD}"/>
              </c:ext>
            </c:extLst>
          </c:dPt>
          <c:dLbls>
            <c:dLbl>
              <c:idx val="1"/>
              <c:layout>
                <c:manualLayout>
                  <c:x val="-9.7176551682200157E-2"/>
                  <c:y val="4.237272642216571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02-4911-8F6B-A714078A20FD}"/>
                </c:ext>
              </c:extLst>
            </c:dLbl>
            <c:dLbl>
              <c:idx val="2"/>
              <c:layout>
                <c:manualLayout>
                  <c:x val="-0.15809682917135409"/>
                  <c:y val="4.656660576189922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02-4911-8F6B-A714078A20FD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Sheet1!$A$132:$E$132</c:f>
              <c:strCache>
                <c:ptCount val="5"/>
                <c:pt idx="0">
                  <c:v>Yes</c:v>
                </c:pt>
                <c:pt idx="1">
                  <c:v>In Progress</c:v>
                </c:pt>
                <c:pt idx="2">
                  <c:v>Planning</c:v>
                </c:pt>
                <c:pt idx="3">
                  <c:v>No </c:v>
                </c:pt>
                <c:pt idx="4">
                  <c:v>Other/Unkown</c:v>
                </c:pt>
              </c:strCache>
            </c:strRef>
          </c:cat>
          <c:val>
            <c:numRef>
              <c:f>Sheet1!$A$133:$E$133</c:f>
              <c:numCache>
                <c:formatCode>General</c:formatCode>
                <c:ptCount val="5"/>
                <c:pt idx="0">
                  <c:v>10</c:v>
                </c:pt>
                <c:pt idx="1">
                  <c:v>2</c:v>
                </c:pt>
                <c:pt idx="2">
                  <c:v>1</c:v>
                </c:pt>
                <c:pt idx="3">
                  <c:v>7</c:v>
                </c:pt>
                <c:pt idx="4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E02-4911-8F6B-A714078A20F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737-4FD6-A5A3-2D4CA989BB9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737-4FD6-A5A3-2D4CA989BB9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2737-4FD6-A5A3-2D4CA989BB9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2737-4FD6-A5A3-2D4CA989BB9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2737-4FD6-A5A3-2D4CA989BB9D}"/>
              </c:ext>
            </c:extLst>
          </c:dPt>
          <c:dLbls>
            <c:dLbl>
              <c:idx val="1"/>
              <c:layout>
                <c:manualLayout>
                  <c:x val="8.8508106234761769E-2"/>
                  <c:y val="-0.2120412173031265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37-4FD6-A5A3-2D4CA989BB9D}"/>
                </c:ext>
              </c:extLst>
            </c:dLbl>
            <c:dLbl>
              <c:idx val="2"/>
              <c:layout>
                <c:manualLayout>
                  <c:x val="0.12070988766233688"/>
                  <c:y val="-0.2005805612269348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737-4FD6-A5A3-2D4CA989BB9D}"/>
                </c:ext>
              </c:extLst>
            </c:dLbl>
            <c:dLbl>
              <c:idx val="4"/>
              <c:layout>
                <c:manualLayout>
                  <c:x val="9.1854101464938789E-2"/>
                  <c:y val="0.1137300689065179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737-4FD6-A5A3-2D4CA989BB9D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Sheet1!$A$72:$E$72</c:f>
              <c:strCache>
                <c:ptCount val="5"/>
                <c:pt idx="0">
                  <c:v>Yes</c:v>
                </c:pt>
                <c:pt idx="1">
                  <c:v>In Progress</c:v>
                </c:pt>
                <c:pt idx="2">
                  <c:v>Planning</c:v>
                </c:pt>
                <c:pt idx="3">
                  <c:v>No </c:v>
                </c:pt>
                <c:pt idx="4">
                  <c:v>Other/Unkown</c:v>
                </c:pt>
              </c:strCache>
            </c:strRef>
          </c:cat>
          <c:val>
            <c:numRef>
              <c:f>Sheet1!$A$73:$E$73</c:f>
              <c:numCache>
                <c:formatCode>General</c:formatCode>
                <c:ptCount val="5"/>
                <c:pt idx="0">
                  <c:v>30</c:v>
                </c:pt>
                <c:pt idx="1">
                  <c:v>7</c:v>
                </c:pt>
                <c:pt idx="2">
                  <c:v>3</c:v>
                </c:pt>
                <c:pt idx="3">
                  <c:v>15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737-4FD6-A5A3-2D4CA989BB9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F6D-47D2-A6F9-DFE6AB1E5B3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F6D-47D2-A6F9-DFE6AB1E5B3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5F6D-47D2-A6F9-DFE6AB1E5B3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Sheet1!$A$137:$C$137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Other/Unknown</c:v>
                </c:pt>
              </c:strCache>
            </c:strRef>
          </c:cat>
          <c:val>
            <c:numRef>
              <c:f>Sheet1!$A$138:$C$138</c:f>
              <c:numCache>
                <c:formatCode>General</c:formatCode>
                <c:ptCount val="3"/>
                <c:pt idx="0">
                  <c:v>44</c:v>
                </c:pt>
                <c:pt idx="1">
                  <c:v>16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F6D-47D2-A6F9-DFE6AB1E5B3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B06-45FB-8379-F78FDADD3E9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B06-45FB-8379-F78FDADD3E9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EB06-45FB-8379-F78FDADD3E9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EB06-45FB-8379-F78FDADD3E9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EB06-45FB-8379-F78FDADD3E9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Sheet1!$A$142:$E$142</c:f>
              <c:strCache>
                <c:ptCount val="5"/>
                <c:pt idx="0">
                  <c:v>Yes</c:v>
                </c:pt>
                <c:pt idx="1">
                  <c:v>In Progress</c:v>
                </c:pt>
                <c:pt idx="2">
                  <c:v>Planning</c:v>
                </c:pt>
                <c:pt idx="3">
                  <c:v>No </c:v>
                </c:pt>
                <c:pt idx="4">
                  <c:v>Other/Unkown</c:v>
                </c:pt>
              </c:strCache>
            </c:strRef>
          </c:cat>
          <c:val>
            <c:numRef>
              <c:f>Sheet1!$A$143:$E$143</c:f>
              <c:numCache>
                <c:formatCode>General</c:formatCode>
                <c:ptCount val="5"/>
                <c:pt idx="0">
                  <c:v>11</c:v>
                </c:pt>
                <c:pt idx="1">
                  <c:v>16</c:v>
                </c:pt>
                <c:pt idx="2">
                  <c:v>5</c:v>
                </c:pt>
                <c:pt idx="3">
                  <c:v>12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B06-45FB-8379-F78FDADD3E9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C345-49AB-B852-F189AE3F08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C345-49AB-B852-F189AE3F08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C345-49AB-B852-F189AE3F08C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C345-49AB-B852-F189AE3F08C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C345-49AB-B852-F189AE3F08C4}"/>
              </c:ext>
            </c:extLst>
          </c:dPt>
          <c:dLbls>
            <c:dLbl>
              <c:idx val="1"/>
              <c:layout>
                <c:manualLayout>
                  <c:x val="0.11902355406920494"/>
                  <c:y val="-0.1527650102757729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45-49AB-B852-F189AE3F08C4}"/>
                </c:ext>
              </c:extLst>
            </c:dLbl>
            <c:dLbl>
              <c:idx val="2"/>
              <c:layout>
                <c:manualLayout>
                  <c:x val="0.14316341400760088"/>
                  <c:y val="-0.1161616477986041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45-49AB-B852-F189AE3F08C4}"/>
                </c:ext>
              </c:extLst>
            </c:dLbl>
            <c:dLbl>
              <c:idx val="3"/>
              <c:layout>
                <c:manualLayout>
                  <c:x val="5.5027578518027011E-2"/>
                  <c:y val="-0.1100316808053157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345-49AB-B852-F189AE3F08C4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Sheet1!$A$147:$E$147</c:f>
              <c:strCache>
                <c:ptCount val="5"/>
                <c:pt idx="0">
                  <c:v>Yes</c:v>
                </c:pt>
                <c:pt idx="1">
                  <c:v>In Progress</c:v>
                </c:pt>
                <c:pt idx="2">
                  <c:v>Planning</c:v>
                </c:pt>
                <c:pt idx="3">
                  <c:v>No </c:v>
                </c:pt>
                <c:pt idx="4">
                  <c:v>Other/Unkown</c:v>
                </c:pt>
              </c:strCache>
            </c:strRef>
          </c:cat>
          <c:val>
            <c:numRef>
              <c:f>Sheet1!$A$148:$E$148</c:f>
              <c:numCache>
                <c:formatCode>General</c:formatCode>
                <c:ptCount val="5"/>
                <c:pt idx="0">
                  <c:v>36</c:v>
                </c:pt>
                <c:pt idx="1">
                  <c:v>6</c:v>
                </c:pt>
                <c:pt idx="2">
                  <c:v>1</c:v>
                </c:pt>
                <c:pt idx="3">
                  <c:v>1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345-49AB-B852-F189AE3F08C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85D-43B3-98EC-2BC88D72ABE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85D-43B3-98EC-2BC88D72ABE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585D-43B3-98EC-2BC88D72ABE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Sheet1!$A$152:$C$152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Other/Unknown</c:v>
                </c:pt>
              </c:strCache>
            </c:strRef>
          </c:cat>
          <c:val>
            <c:numRef>
              <c:f>Sheet1!$A$153:$C$153</c:f>
              <c:numCache>
                <c:formatCode>General</c:formatCode>
                <c:ptCount val="3"/>
                <c:pt idx="0">
                  <c:v>30</c:v>
                </c:pt>
                <c:pt idx="1">
                  <c:v>29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85D-43B3-98EC-2BC88D72ABE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885-45AF-A7AA-32572482C50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885-45AF-A7AA-32572482C50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7885-45AF-A7AA-32572482C50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7885-45AF-A7AA-32572482C50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7885-45AF-A7AA-32572482C50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Sheet1!$A$157:$E$157</c:f>
              <c:strCache>
                <c:ptCount val="5"/>
                <c:pt idx="0">
                  <c:v>Yes</c:v>
                </c:pt>
                <c:pt idx="1">
                  <c:v>In Progress</c:v>
                </c:pt>
                <c:pt idx="2">
                  <c:v>Planning</c:v>
                </c:pt>
                <c:pt idx="3">
                  <c:v>No </c:v>
                </c:pt>
                <c:pt idx="4">
                  <c:v>Other/Unkown</c:v>
                </c:pt>
              </c:strCache>
            </c:strRef>
          </c:cat>
          <c:val>
            <c:numRef>
              <c:f>Sheet1!$A$158:$E$158</c:f>
              <c:numCache>
                <c:formatCode>General</c:formatCode>
                <c:ptCount val="5"/>
                <c:pt idx="0">
                  <c:v>14</c:v>
                </c:pt>
                <c:pt idx="1">
                  <c:v>6</c:v>
                </c:pt>
                <c:pt idx="2">
                  <c:v>2</c:v>
                </c:pt>
                <c:pt idx="3">
                  <c:v>9</c:v>
                </c:pt>
                <c:pt idx="4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885-45AF-A7AA-32572482C50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C00-4F06-9EDE-BDA47FD5D3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C00-4F06-9EDE-BDA47FD5D3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9C00-4F06-9EDE-BDA47FD5D3E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9C00-4F06-9EDE-BDA47FD5D3E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9C00-4F06-9EDE-BDA47FD5D3E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9C00-4F06-9EDE-BDA47FD5D3E8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00-4F06-9EDE-BDA47FD5D3E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C00-4F06-9EDE-BDA47FD5D3E8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Sheet1!$A$162:$F$162</c:f>
              <c:strCache>
                <c:ptCount val="6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  <c:pt idx="5">
                  <c:v>Other/Unkown</c:v>
                </c:pt>
              </c:strCache>
            </c:strRef>
          </c:cat>
          <c:val>
            <c:numRef>
              <c:f>Sheet1!$A$163:$F$163</c:f>
              <c:numCache>
                <c:formatCode>General</c:formatCode>
                <c:ptCount val="6"/>
                <c:pt idx="0">
                  <c:v>5</c:v>
                </c:pt>
                <c:pt idx="1">
                  <c:v>15</c:v>
                </c:pt>
                <c:pt idx="2">
                  <c:v>10</c:v>
                </c:pt>
                <c:pt idx="3">
                  <c:v>0</c:v>
                </c:pt>
                <c:pt idx="4">
                  <c:v>0</c:v>
                </c:pt>
                <c:pt idx="5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C00-4F06-9EDE-BDA47FD5D3E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8145-402A-B2EC-58D73B997B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8145-402A-B2EC-58D73B997B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8145-402A-B2EC-58D73B997B5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8145-402A-B2EC-58D73B997B5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8145-402A-B2EC-58D73B997B5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Sheet1!$A$167:$E$167</c:f>
              <c:strCache>
                <c:ptCount val="5"/>
                <c:pt idx="0">
                  <c:v>Yes</c:v>
                </c:pt>
                <c:pt idx="1">
                  <c:v>In Progress</c:v>
                </c:pt>
                <c:pt idx="2">
                  <c:v>Planning</c:v>
                </c:pt>
                <c:pt idx="3">
                  <c:v>No </c:v>
                </c:pt>
                <c:pt idx="4">
                  <c:v>Other/Unkown</c:v>
                </c:pt>
              </c:strCache>
            </c:strRef>
          </c:cat>
          <c:val>
            <c:numRef>
              <c:f>Sheet1!$A$168:$E$168</c:f>
              <c:numCache>
                <c:formatCode>General</c:formatCode>
                <c:ptCount val="5"/>
                <c:pt idx="0">
                  <c:v>5</c:v>
                </c:pt>
                <c:pt idx="1">
                  <c:v>8</c:v>
                </c:pt>
                <c:pt idx="2">
                  <c:v>5</c:v>
                </c:pt>
                <c:pt idx="3">
                  <c:v>13</c:v>
                </c:pt>
                <c:pt idx="4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145-402A-B2EC-58D73B997B5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BD8-48E2-9902-F10099E3E4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BD8-48E2-9902-F10099E3E4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9BD8-48E2-9902-F10099E3E4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9BD8-48E2-9902-F10099E3E45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9BD8-48E2-9902-F10099E3E45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Sheet1!$A$17:$E$17</c:f>
              <c:strCache>
                <c:ptCount val="5"/>
                <c:pt idx="0">
                  <c:v>Yes</c:v>
                </c:pt>
                <c:pt idx="1">
                  <c:v>In Progress</c:v>
                </c:pt>
                <c:pt idx="2">
                  <c:v>Planning</c:v>
                </c:pt>
                <c:pt idx="3">
                  <c:v>No </c:v>
                </c:pt>
                <c:pt idx="4">
                  <c:v>Other/Unknown</c:v>
                </c:pt>
              </c:strCache>
            </c:strRef>
          </c:cat>
          <c:val>
            <c:numRef>
              <c:f>Sheet1!$A$18:$E$18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10</c:v>
                </c:pt>
                <c:pt idx="3">
                  <c:v>26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BD8-48E2-9902-F10099E3E45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DE7-4ECF-A520-3A7F277B571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DE7-4ECF-A520-3A7F277B571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EDE7-4ECF-A520-3A7F277B571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EDE7-4ECF-A520-3A7F277B571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EDE7-4ECF-A520-3A7F277B571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EDE7-4ECF-A520-3A7F277B571E}"/>
              </c:ext>
            </c:extLst>
          </c:dPt>
          <c:dLbls>
            <c:dLbl>
              <c:idx val="0"/>
              <c:layout>
                <c:manualLayout>
                  <c:x val="-3.8264556147606245E-2"/>
                  <c:y val="0.1398800920988368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E7-4ECF-A520-3A7F277B571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DE7-4ECF-A520-3A7F277B571E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Sheet1!$A$172:$F$172</c:f>
              <c:strCache>
                <c:ptCount val="6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  <c:pt idx="5">
                  <c:v>Other/Unkown</c:v>
                </c:pt>
              </c:strCache>
            </c:strRef>
          </c:cat>
          <c:val>
            <c:numRef>
              <c:f>Sheet1!$A$173:$F$173</c:f>
              <c:numCache>
                <c:formatCode>General</c:formatCode>
                <c:ptCount val="6"/>
                <c:pt idx="0">
                  <c:v>3</c:v>
                </c:pt>
                <c:pt idx="1">
                  <c:v>6</c:v>
                </c:pt>
                <c:pt idx="2">
                  <c:v>19</c:v>
                </c:pt>
                <c:pt idx="3">
                  <c:v>0</c:v>
                </c:pt>
                <c:pt idx="4">
                  <c:v>3</c:v>
                </c:pt>
                <c:pt idx="5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DE7-4ECF-A520-3A7F277B571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5F2-4060-B2D4-9061945123B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5F2-4060-B2D4-9061945123B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15F2-4060-B2D4-9061945123B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15F2-4060-B2D4-9061945123B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15F2-4060-B2D4-9061945123B0}"/>
              </c:ext>
            </c:extLst>
          </c:dPt>
          <c:dLbls>
            <c:dLbl>
              <c:idx val="3"/>
              <c:layout>
                <c:manualLayout>
                  <c:x val="6.6932968845751881E-2"/>
                  <c:y val="0.1204171472351718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5F2-4060-B2D4-9061945123B0}"/>
                </c:ext>
              </c:extLst>
            </c:dLbl>
            <c:dLbl>
              <c:idx val="4"/>
              <c:layout>
                <c:manualLayout>
                  <c:x val="3.708161915495628E-2"/>
                  <c:y val="7.157045262174960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5F2-4060-B2D4-9061945123B0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Sheet1!$A$32:$E$32</c:f>
              <c:strCache>
                <c:ptCount val="5"/>
                <c:pt idx="0">
                  <c:v>Yes</c:v>
                </c:pt>
                <c:pt idx="1">
                  <c:v>In Progress</c:v>
                </c:pt>
                <c:pt idx="2">
                  <c:v>Planning</c:v>
                </c:pt>
                <c:pt idx="3">
                  <c:v>No </c:v>
                </c:pt>
                <c:pt idx="4">
                  <c:v>Other/Unknown</c:v>
                </c:pt>
              </c:strCache>
            </c:strRef>
          </c:cat>
          <c:val>
            <c:numRef>
              <c:f>Sheet1!$A$33:$E$33</c:f>
              <c:numCache>
                <c:formatCode>General</c:formatCode>
                <c:ptCount val="5"/>
                <c:pt idx="0">
                  <c:v>22</c:v>
                </c:pt>
                <c:pt idx="1">
                  <c:v>31</c:v>
                </c:pt>
                <c:pt idx="2">
                  <c:v>6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5F2-4060-B2D4-9061945123B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A8E-4637-9219-522847F3F02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A8E-4637-9219-522847F3F02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2A8E-4637-9219-522847F3F02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2A8E-4637-9219-522847F3F02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2A8E-4637-9219-522847F3F02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Sheet1!$A$82:$E$82</c:f>
              <c:strCache>
                <c:ptCount val="5"/>
                <c:pt idx="0">
                  <c:v>Yes</c:v>
                </c:pt>
                <c:pt idx="1">
                  <c:v>In Progress</c:v>
                </c:pt>
                <c:pt idx="2">
                  <c:v>Planning</c:v>
                </c:pt>
                <c:pt idx="3">
                  <c:v>No </c:v>
                </c:pt>
                <c:pt idx="4">
                  <c:v>Other/Unkown</c:v>
                </c:pt>
              </c:strCache>
            </c:strRef>
          </c:cat>
          <c:val>
            <c:numRef>
              <c:f>Sheet1!$A$83:$E$83</c:f>
              <c:numCache>
                <c:formatCode>General</c:formatCode>
                <c:ptCount val="5"/>
                <c:pt idx="0">
                  <c:v>15</c:v>
                </c:pt>
                <c:pt idx="1">
                  <c:v>14</c:v>
                </c:pt>
                <c:pt idx="2">
                  <c:v>6</c:v>
                </c:pt>
                <c:pt idx="3">
                  <c:v>20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A8E-4637-9219-522847F3F02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D0E8-4D44-98F7-206EB516F3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D0E8-4D44-98F7-206EB516F3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D0E8-4D44-98F7-206EB516F3A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D0E8-4D44-98F7-206EB516F3A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D0E8-4D44-98F7-206EB516F3A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Sheet1!$A$87:$E$87</c:f>
              <c:strCache>
                <c:ptCount val="5"/>
                <c:pt idx="0">
                  <c:v>Yes</c:v>
                </c:pt>
                <c:pt idx="1">
                  <c:v>In Progress</c:v>
                </c:pt>
                <c:pt idx="2">
                  <c:v>Planning</c:v>
                </c:pt>
                <c:pt idx="3">
                  <c:v>No </c:v>
                </c:pt>
                <c:pt idx="4">
                  <c:v>Other/Unkown</c:v>
                </c:pt>
              </c:strCache>
            </c:strRef>
          </c:cat>
          <c:val>
            <c:numRef>
              <c:f>Sheet1!$A$88:$E$88</c:f>
              <c:numCache>
                <c:formatCode>General</c:formatCode>
                <c:ptCount val="5"/>
                <c:pt idx="0">
                  <c:v>7</c:v>
                </c:pt>
                <c:pt idx="1">
                  <c:v>8</c:v>
                </c:pt>
                <c:pt idx="2">
                  <c:v>6</c:v>
                </c:pt>
                <c:pt idx="3">
                  <c:v>34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0E8-4D44-98F7-206EB516F3A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73C-4D9C-BD21-B4ABE35936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73C-4D9C-BD21-B4ABE35936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573C-4D9C-BD21-B4ABE35936C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Sheet1!$A$177:$C$177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Other/Unknown</c:v>
                </c:pt>
              </c:strCache>
            </c:strRef>
          </c:cat>
          <c:val>
            <c:numRef>
              <c:f>Sheet1!$A$178:$C$178</c:f>
              <c:numCache>
                <c:formatCode>General</c:formatCode>
                <c:ptCount val="3"/>
                <c:pt idx="0">
                  <c:v>17</c:v>
                </c:pt>
                <c:pt idx="1">
                  <c:v>43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73C-4D9C-BD21-B4ABE35936C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0A0-4542-930C-C5EB47BF35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0A0-4542-930C-C5EB47BF35A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50A0-4542-930C-C5EB47BF35A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50A0-4542-930C-C5EB47BF35A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50A0-4542-930C-C5EB47BF35A5}"/>
              </c:ext>
            </c:extLst>
          </c:dPt>
          <c:dLbls>
            <c:dLbl>
              <c:idx val="1"/>
              <c:layout>
                <c:manualLayout>
                  <c:x val="-0.15007480922749769"/>
                  <c:y val="7.17757377631498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A0-4542-930C-C5EB47BF35A5}"/>
                </c:ext>
              </c:extLst>
            </c:dLbl>
            <c:dLbl>
              <c:idx val="2"/>
              <c:layout>
                <c:manualLayout>
                  <c:x val="-0.11592776380948495"/>
                  <c:y val="1.384613676855022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A0-4542-930C-C5EB47BF35A5}"/>
                </c:ext>
              </c:extLst>
            </c:dLbl>
            <c:dLbl>
              <c:idx val="3"/>
              <c:layout>
                <c:manualLayout>
                  <c:x val="-0.1108906784170326"/>
                  <c:y val="-7.463410166895151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A0-4542-930C-C5EB47BF35A5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Sheet1!$A$182:$E$182</c:f>
              <c:strCache>
                <c:ptCount val="5"/>
                <c:pt idx="0">
                  <c:v>Yes</c:v>
                </c:pt>
                <c:pt idx="1">
                  <c:v>In Progress</c:v>
                </c:pt>
                <c:pt idx="2">
                  <c:v>Planning</c:v>
                </c:pt>
                <c:pt idx="3">
                  <c:v>No </c:v>
                </c:pt>
                <c:pt idx="4">
                  <c:v>Other/Unkown</c:v>
                </c:pt>
              </c:strCache>
            </c:strRef>
          </c:cat>
          <c:val>
            <c:numRef>
              <c:f>Sheet1!$A$183:$E$183</c:f>
              <c:numCache>
                <c:formatCode>General</c:formatCode>
                <c:ptCount val="5"/>
                <c:pt idx="0">
                  <c:v>7</c:v>
                </c:pt>
                <c:pt idx="1">
                  <c:v>6</c:v>
                </c:pt>
                <c:pt idx="2">
                  <c:v>1</c:v>
                </c:pt>
                <c:pt idx="3">
                  <c:v>3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0A0-4542-930C-C5EB47BF35A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DE77-4AEC-B973-A8DC92BDD3E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DE77-4AEC-B973-A8DC92BDD3E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DE77-4AEC-B973-A8DC92BDD3E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DE77-4AEC-B973-A8DC92BDD3E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DE77-4AEC-B973-A8DC92BDD3E0}"/>
              </c:ext>
            </c:extLst>
          </c:dPt>
          <c:dLbls>
            <c:dLbl>
              <c:idx val="1"/>
              <c:layout>
                <c:manualLayout>
                  <c:x val="-0.13956520700030697"/>
                  <c:y val="7.039499413375051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77-4AEC-B973-A8DC92BDD3E0}"/>
                </c:ext>
              </c:extLst>
            </c:dLbl>
            <c:dLbl>
              <c:idx val="2"/>
              <c:layout>
                <c:manualLayout>
                  <c:x val="-0.16788475871624858"/>
                  <c:y val="3.070514019486144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77-4AEC-B973-A8DC92BDD3E0}"/>
                </c:ext>
              </c:extLst>
            </c:dLbl>
            <c:dLbl>
              <c:idx val="3"/>
              <c:layout>
                <c:manualLayout>
                  <c:x val="-9.4841476353871926E-2"/>
                  <c:y val="-7.225911426826221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E77-4AEC-B973-A8DC92BDD3E0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Sheet1!$A$187:$E$187</c:f>
              <c:strCache>
                <c:ptCount val="5"/>
                <c:pt idx="0">
                  <c:v>Yes</c:v>
                </c:pt>
                <c:pt idx="1">
                  <c:v>In Progress</c:v>
                </c:pt>
                <c:pt idx="2">
                  <c:v>Planning</c:v>
                </c:pt>
                <c:pt idx="3">
                  <c:v>No </c:v>
                </c:pt>
                <c:pt idx="4">
                  <c:v>Other/Unkown</c:v>
                </c:pt>
              </c:strCache>
            </c:strRef>
          </c:cat>
          <c:val>
            <c:numRef>
              <c:f>Sheet1!$A$188:$E$188</c:f>
              <c:numCache>
                <c:formatCode>General</c:formatCode>
                <c:ptCount val="5"/>
                <c:pt idx="0">
                  <c:v>7</c:v>
                </c:pt>
                <c:pt idx="1">
                  <c:v>6</c:v>
                </c:pt>
                <c:pt idx="2">
                  <c:v>1</c:v>
                </c:pt>
                <c:pt idx="3">
                  <c:v>3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E77-4AEC-B973-A8DC92BDD3E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DC8E-462B-B5FB-DF2A4C5EDE6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DC8E-462B-B5FB-DF2A4C5EDE6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DC8E-462B-B5FB-DF2A4C5EDE6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DC8E-462B-B5FB-DF2A4C5EDE6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DC8E-462B-B5FB-DF2A4C5EDE61}"/>
              </c:ext>
            </c:extLst>
          </c:dPt>
          <c:dLbls>
            <c:dLbl>
              <c:idx val="4"/>
              <c:layout>
                <c:manualLayout>
                  <c:x val="2.9173498249513506E-2"/>
                  <c:y val="0.1193626553952067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C8E-462B-B5FB-DF2A4C5EDE61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Sheet1!$A$37:$E$37</c:f>
              <c:strCache>
                <c:ptCount val="5"/>
                <c:pt idx="0">
                  <c:v>Yes</c:v>
                </c:pt>
                <c:pt idx="1">
                  <c:v>In Progress</c:v>
                </c:pt>
                <c:pt idx="2">
                  <c:v>Planning</c:v>
                </c:pt>
                <c:pt idx="3">
                  <c:v>No </c:v>
                </c:pt>
                <c:pt idx="4">
                  <c:v>Other/Unknown</c:v>
                </c:pt>
              </c:strCache>
            </c:strRef>
          </c:cat>
          <c:val>
            <c:numRef>
              <c:f>Sheet1!$A$38:$E$38</c:f>
              <c:numCache>
                <c:formatCode>General</c:formatCode>
                <c:ptCount val="5"/>
                <c:pt idx="0">
                  <c:v>18</c:v>
                </c:pt>
                <c:pt idx="1">
                  <c:v>20</c:v>
                </c:pt>
                <c:pt idx="2">
                  <c:v>14</c:v>
                </c:pt>
                <c:pt idx="3">
                  <c:v>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C8E-462B-B5FB-DF2A4C5EDE6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3B2-484F-A007-D5D66596A0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3B2-484F-A007-D5D66596A05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13B2-484F-A007-D5D66596A05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13B2-484F-A007-D5D66596A05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13B2-484F-A007-D5D66596A05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Sheet1!$A$22:$E$22</c:f>
              <c:strCache>
                <c:ptCount val="5"/>
                <c:pt idx="0">
                  <c:v>Yes</c:v>
                </c:pt>
                <c:pt idx="1">
                  <c:v>In Progress</c:v>
                </c:pt>
                <c:pt idx="2">
                  <c:v>Planning</c:v>
                </c:pt>
                <c:pt idx="3">
                  <c:v>No </c:v>
                </c:pt>
                <c:pt idx="4">
                  <c:v>Other/Unknown</c:v>
                </c:pt>
              </c:strCache>
            </c:strRef>
          </c:cat>
          <c:val>
            <c:numRef>
              <c:f>Sheet1!$A$23:$E$23</c:f>
              <c:numCache>
                <c:formatCode>General</c:formatCode>
                <c:ptCount val="5"/>
                <c:pt idx="0">
                  <c:v>37</c:v>
                </c:pt>
                <c:pt idx="1">
                  <c:v>22</c:v>
                </c:pt>
                <c:pt idx="2">
                  <c:v>1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3B2-484F-A007-D5D66596A05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419-4469-ACF8-3B13CE5A5CE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419-4469-ACF8-3B13CE5A5CE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E419-4469-ACF8-3B13CE5A5CE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E419-4469-ACF8-3B13CE5A5CE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E419-4469-ACF8-3B13CE5A5CE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Sheet1!$A$27:$E$27</c:f>
              <c:strCache>
                <c:ptCount val="5"/>
                <c:pt idx="0">
                  <c:v>Yes</c:v>
                </c:pt>
                <c:pt idx="1">
                  <c:v>In Progress</c:v>
                </c:pt>
                <c:pt idx="2">
                  <c:v>Planning</c:v>
                </c:pt>
                <c:pt idx="3">
                  <c:v>No </c:v>
                </c:pt>
                <c:pt idx="4">
                  <c:v>Other/Unknown</c:v>
                </c:pt>
              </c:strCache>
            </c:strRef>
          </c:cat>
          <c:val>
            <c:numRef>
              <c:f>Sheet1!$A$28:$E$28</c:f>
              <c:numCache>
                <c:formatCode>General</c:formatCode>
                <c:ptCount val="5"/>
                <c:pt idx="0">
                  <c:v>15</c:v>
                </c:pt>
                <c:pt idx="1">
                  <c:v>23</c:v>
                </c:pt>
                <c:pt idx="2">
                  <c:v>10</c:v>
                </c:pt>
                <c:pt idx="3">
                  <c:v>12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419-4469-ACF8-3B13CE5A5CE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D26F-4F74-AEF1-330C9A6538C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D26F-4F74-AEF1-330C9A6538C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D26F-4F74-AEF1-330C9A6538CE}"/>
              </c:ext>
            </c:extLst>
          </c:dPt>
          <c:dLbls>
            <c:dLbl>
              <c:idx val="2"/>
              <c:layout>
                <c:manualLayout>
                  <c:x val="2.6530862007509478E-2"/>
                  <c:y val="0.1191191322897516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6F-4F74-AEF1-330C9A6538CE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Sheet1!$A$42:$C$42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Other/Unknown</c:v>
                </c:pt>
              </c:strCache>
            </c:strRef>
          </c:cat>
          <c:val>
            <c:numRef>
              <c:f>Sheet1!$A$43:$C$43</c:f>
              <c:numCache>
                <c:formatCode>General</c:formatCode>
                <c:ptCount val="3"/>
                <c:pt idx="0">
                  <c:v>56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6F-4F74-AEF1-330C9A6538C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B42-4151-8B49-A97389E93F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B42-4151-8B49-A97389E93F7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9B42-4151-8B49-A97389E93F7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9B42-4151-8B49-A97389E93F7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9B42-4151-8B49-A97389E93F7F}"/>
              </c:ext>
            </c:extLst>
          </c:dPt>
          <c:dLbls>
            <c:dLbl>
              <c:idx val="2"/>
              <c:layout>
                <c:manualLayout>
                  <c:x val="9.2121652733282891E-2"/>
                  <c:y val="8.696951069895449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42-4151-8B49-A97389E93F7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B42-4151-8B49-A97389E93F7F}"/>
                </c:ext>
              </c:extLst>
            </c:dLbl>
            <c:dLbl>
              <c:idx val="4"/>
              <c:layout>
                <c:manualLayout>
                  <c:x val="9.1140889890495111E-2"/>
                  <c:y val="7.152704524700305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B42-4151-8B49-A97389E93F7F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Sheet1!$A$47:$E$47</c:f>
              <c:strCache>
                <c:ptCount val="5"/>
                <c:pt idx="0">
                  <c:v>Yes</c:v>
                </c:pt>
                <c:pt idx="1">
                  <c:v>In Progress</c:v>
                </c:pt>
                <c:pt idx="2">
                  <c:v>Planning</c:v>
                </c:pt>
                <c:pt idx="3">
                  <c:v>No </c:v>
                </c:pt>
                <c:pt idx="4">
                  <c:v>Other/Unkown</c:v>
                </c:pt>
              </c:strCache>
            </c:strRef>
          </c:cat>
          <c:val>
            <c:numRef>
              <c:f>Sheet1!$A$48:$E$48</c:f>
              <c:numCache>
                <c:formatCode>General</c:formatCode>
                <c:ptCount val="5"/>
                <c:pt idx="0">
                  <c:v>50</c:v>
                </c:pt>
                <c:pt idx="1">
                  <c:v>5</c:v>
                </c:pt>
                <c:pt idx="2">
                  <c:v>1</c:v>
                </c:pt>
                <c:pt idx="3">
                  <c:v>0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B42-4151-8B49-A97389E93F7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AF8A-4E0D-976B-B144AC23D0D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AF8A-4E0D-976B-B144AC23D0D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AF8A-4E0D-976B-B144AC23D0D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AF8A-4E0D-976B-B144AC23D0D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AF8A-4E0D-976B-B144AC23D0D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AF8A-4E0D-976B-B144AC23D0D5}"/>
              </c:ext>
            </c:extLst>
          </c:dPt>
          <c:dLbls>
            <c:dLbl>
              <c:idx val="0"/>
              <c:layout>
                <c:manualLayout>
                  <c:x val="-6.8607722477263086E-2"/>
                  <c:y val="8.857494601019695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8A-4E0D-976B-B144AC23D0D5}"/>
                </c:ext>
              </c:extLst>
            </c:dLbl>
            <c:dLbl>
              <c:idx val="3"/>
              <c:layout>
                <c:manualLayout>
                  <c:x val="0.11583942569621809"/>
                  <c:y val="0.1035002001012469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F8A-4E0D-976B-B144AC23D0D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F8A-4E0D-976B-B144AC23D0D5}"/>
                </c:ext>
              </c:extLst>
            </c:dLbl>
            <c:dLbl>
              <c:idx val="5"/>
              <c:layout>
                <c:manualLayout>
                  <c:x val="8.3945119715568214E-2"/>
                  <c:y val="8.521638850325671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F8A-4E0D-976B-B144AC23D0D5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Sheet1!$A$52:$F$52</c:f>
              <c:strCache>
                <c:ptCount val="6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  <c:pt idx="5">
                  <c:v>Other/Unkown</c:v>
                </c:pt>
              </c:strCache>
            </c:strRef>
          </c:cat>
          <c:val>
            <c:numRef>
              <c:f>Sheet1!$A$53:$F$53</c:f>
              <c:numCache>
                <c:formatCode>General</c:formatCode>
                <c:ptCount val="6"/>
                <c:pt idx="0">
                  <c:v>7</c:v>
                </c:pt>
                <c:pt idx="1">
                  <c:v>33</c:v>
                </c:pt>
                <c:pt idx="2">
                  <c:v>14</c:v>
                </c:pt>
                <c:pt idx="3">
                  <c:v>2</c:v>
                </c:pt>
                <c:pt idx="4">
                  <c:v>0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F8A-4E0D-976B-B144AC23D0D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CEE5-4F64-8682-1BFF506F0D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CEE5-4F64-8682-1BFF506F0D2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CEE5-4F64-8682-1BFF506F0D2D}"/>
              </c:ext>
            </c:extLst>
          </c:dPt>
          <c:dLbls>
            <c:dLbl>
              <c:idx val="2"/>
              <c:layout>
                <c:manualLayout>
                  <c:x val="2.1707934681901686E-2"/>
                  <c:y val="9.946291570500616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E5-4F64-8682-1BFF506F0D2D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Sheet1!$A$57:$C$57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Other/Unknown</c:v>
                </c:pt>
              </c:strCache>
            </c:strRef>
          </c:cat>
          <c:val>
            <c:numRef>
              <c:f>Sheet1!$A$58:$C$58</c:f>
              <c:numCache>
                <c:formatCode>General</c:formatCode>
                <c:ptCount val="3"/>
                <c:pt idx="0">
                  <c:v>55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EE5-4F64-8682-1BFF506F0D2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7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458095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© 2024 Carey Group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DD3A6D1-006C-0745-A6C0-3EA3BC721D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28800" y="4461277"/>
            <a:ext cx="3657600" cy="387799"/>
          </a:xfrm>
          <a:prstGeom prst="rect">
            <a:avLst/>
          </a:prstGeom>
        </p:spPr>
        <p:txBody>
          <a:bodyPr lIns="96661" tIns="48331" rIns="96661" bIns="48331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162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4790C5D-E163-2A44-80CA-7AB56BE437C8}" type="datetimeFigureOut">
              <a:rPr lang="en-US"/>
              <a:pPr>
                <a:defRPr/>
              </a:pPr>
              <a:t>3/7/2025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868A7BA-2712-D544-BB35-CEAC2A36C0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5949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68A7BA-2712-D544-BB35-CEAC2A36C04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346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68A7BA-2712-D544-BB35-CEAC2A36C04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371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questions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68A7BA-2712-D544-BB35-CEAC2A36C04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710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Common themes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68A7BA-2712-D544-BB35-CEAC2A36C041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456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E31F527-814C-60BC-35AD-0E0C7641FA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5121" y="1628775"/>
            <a:ext cx="6911975" cy="1143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579D45-30BA-636C-03BA-444CC140BC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29605" y="5229225"/>
            <a:ext cx="3275628" cy="936625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FA62FD7-B90F-6429-79BC-584DA54A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5146" y="3054474"/>
            <a:ext cx="6911949" cy="1878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6D60586-0F01-0E9F-BB8F-F61FE43BF7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5121" y="6499026"/>
            <a:ext cx="1798637" cy="17033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© 2024 Carey Group</a:t>
            </a:r>
          </a:p>
        </p:txBody>
      </p:sp>
    </p:spTree>
    <p:extLst>
      <p:ext uri="{BB962C8B-B14F-4D97-AF65-F5344CB8AC3E}">
        <p14:creationId xmlns:p14="http://schemas.microsoft.com/office/powerpoint/2010/main" val="21451940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DE5AA1B3-4B87-F994-8794-03F12AD9F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1638906"/>
            <a:ext cx="8207375" cy="1143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EC296E5-F3E3-EF80-074B-F182204FC0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313" y="3501009"/>
            <a:ext cx="8207375" cy="2664842"/>
          </a:xfrm>
        </p:spPr>
        <p:txBody>
          <a:bodyPr>
            <a:noAutofit/>
          </a:bodyPr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0623413-4C32-3653-A291-313930507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6406" y="6499026"/>
            <a:ext cx="1798637" cy="17033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© 2024 Carey Group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27EAE13-F7BB-E7CF-859A-63DCBD709E5B}"/>
              </a:ext>
            </a:extLst>
          </p:cNvPr>
          <p:cNvGrpSpPr/>
          <p:nvPr userDrawn="1"/>
        </p:nvGrpSpPr>
        <p:grpSpPr>
          <a:xfrm>
            <a:off x="204630" y="2954938"/>
            <a:ext cx="8471058" cy="271776"/>
            <a:chOff x="204630" y="2944778"/>
            <a:chExt cx="8471058" cy="27177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521BD0F-1E64-4CD9-D2B3-A899916F49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8313" y="3082396"/>
              <a:ext cx="8207375" cy="0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F67B87C-2EE9-CA07-362F-FA0A592856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04630" y="2944778"/>
              <a:ext cx="271776" cy="271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848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4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3E036-C016-A641-A363-98D7BF32EF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B0C30DE-EED3-3DA2-A9CC-20424463909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68313" y="692150"/>
            <a:ext cx="820737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7135A6C-3494-3671-8E74-D98BEA43937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8313" y="1628774"/>
            <a:ext cx="8207375" cy="45370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595495B-F90F-2B57-FFC9-8E04FD86E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723" y="6499026"/>
            <a:ext cx="1798637" cy="17033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© 2024 Carey Group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1FE2562-4775-87DA-3695-1291CAF37F5A}"/>
              </a:ext>
            </a:extLst>
          </p:cNvPr>
          <p:cNvGrpSpPr/>
          <p:nvPr userDrawn="1"/>
        </p:nvGrpSpPr>
        <p:grpSpPr>
          <a:xfrm>
            <a:off x="0" y="1449387"/>
            <a:ext cx="8675688" cy="179381"/>
            <a:chOff x="395087" y="2995976"/>
            <a:chExt cx="8675688" cy="179381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AF396EE1-1912-A0C0-6370-0852000B733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8313" y="3082396"/>
              <a:ext cx="8602462" cy="0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4BAD488-E9A8-0957-B50C-ADFD7D08884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54668" t="1" b="-1"/>
            <a:stretch/>
          </p:blipFill>
          <p:spPr>
            <a:xfrm>
              <a:off x="395087" y="2995976"/>
              <a:ext cx="81318" cy="1793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0501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3E036-C016-A641-A363-98D7BF32EF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B2CC232-B539-9409-64AE-A5FC9AE65A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68313" y="594359"/>
            <a:ext cx="8207375" cy="85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E841A18-91A3-D606-0374-DFAF98D1BA3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13" y="1628774"/>
            <a:ext cx="8207375" cy="4537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370C548-203F-5B1C-1CC2-7AF4C0F89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723" y="6499026"/>
            <a:ext cx="1798637" cy="17033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© 2024 Carey Group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5F9C982-149B-B2A2-930E-8B9FA8B494F6}"/>
              </a:ext>
            </a:extLst>
          </p:cNvPr>
          <p:cNvGrpSpPr/>
          <p:nvPr userDrawn="1"/>
        </p:nvGrpSpPr>
        <p:grpSpPr>
          <a:xfrm>
            <a:off x="0" y="1449387"/>
            <a:ext cx="8675688" cy="179381"/>
            <a:chOff x="395087" y="2995976"/>
            <a:chExt cx="8675688" cy="179381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D03EBD2-10BF-D0E0-DBE2-5216A20BA9A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8313" y="3082396"/>
              <a:ext cx="8602462" cy="0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310B8C7-E66D-9743-5F4A-C715E82F620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54668" t="1" b="-1"/>
            <a:stretch/>
          </p:blipFill>
          <p:spPr>
            <a:xfrm>
              <a:off x="395087" y="2995976"/>
              <a:ext cx="81318" cy="1793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341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3E036-C016-A641-A363-98D7BF32EF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0061D3D-40EF-113F-EA8C-C037D22D095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13" y="1628775"/>
            <a:ext cx="8207375" cy="42484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590C60FB-D745-D4AC-0020-6CCC209F7F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5983288"/>
            <a:ext cx="8207375" cy="18256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A911051-710F-E81F-5A92-F559DC8E8C5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68313" y="612652"/>
            <a:ext cx="8207375" cy="84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8A62397-309C-2BE7-F14B-F87698DC40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723" y="6499026"/>
            <a:ext cx="1798637" cy="17033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© 2024 Carey Group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EAF31B4-888F-2EAC-C9CB-7A81BCC40AC3}"/>
              </a:ext>
            </a:extLst>
          </p:cNvPr>
          <p:cNvGrpSpPr/>
          <p:nvPr userDrawn="1"/>
        </p:nvGrpSpPr>
        <p:grpSpPr>
          <a:xfrm>
            <a:off x="0" y="1449387"/>
            <a:ext cx="8675688" cy="179381"/>
            <a:chOff x="395087" y="2995976"/>
            <a:chExt cx="8675688" cy="179381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80B073A-E78A-80FD-E6E7-CD830E8D693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8313" y="3082396"/>
              <a:ext cx="8602462" cy="0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8B4F8E3-63EA-BE60-BC0B-61AFCB84E5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54668" t="1" b="-1"/>
            <a:stretch/>
          </p:blipFill>
          <p:spPr>
            <a:xfrm>
              <a:off x="395087" y="2995976"/>
              <a:ext cx="81318" cy="1793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7479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808311"/>
            <a:ext cx="2860103" cy="1282154"/>
          </a:xfrm>
          <a:prstGeom prst="rect">
            <a:avLst/>
          </a:prstGeo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864" y="808310"/>
            <a:ext cx="5191825" cy="5357539"/>
          </a:xfrm>
          <a:prstGeom prst="rect">
            <a:avLst/>
          </a:prstGeom>
        </p:spPr>
        <p:txBody>
          <a:bodyPr/>
          <a:lstStyle>
            <a:lvl1pPr marL="228600" indent="-274320">
              <a:buClr>
                <a:schemeClr val="accent1"/>
              </a:buClr>
              <a:buFont typeface="Arial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2024 Carey Group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3E036-C016-A641-A363-98D7BF32EF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747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621792"/>
            <a:ext cx="8207375" cy="83099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629918"/>
            <a:ext cx="3966527" cy="4537075"/>
          </a:xfrm>
          <a:prstGeom prst="rect">
            <a:avLst/>
          </a:prstGeom>
        </p:spPr>
        <p:txBody>
          <a:bodyPr/>
          <a:lstStyle>
            <a:lvl1pPr marL="270000" indent="-270000">
              <a:buClr>
                <a:schemeClr val="accent1"/>
              </a:buClr>
              <a:buFont typeface="Arial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2024 Carey Group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3E036-C016-A641-A363-98D7BF32EF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692504" y="1628775"/>
            <a:ext cx="3983184" cy="4537073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ECD87D-5A6F-F947-05AB-800FE784D02A}"/>
              </a:ext>
            </a:extLst>
          </p:cNvPr>
          <p:cNvGrpSpPr/>
          <p:nvPr userDrawn="1"/>
        </p:nvGrpSpPr>
        <p:grpSpPr>
          <a:xfrm>
            <a:off x="0" y="1449387"/>
            <a:ext cx="8675688" cy="179381"/>
            <a:chOff x="395087" y="2995976"/>
            <a:chExt cx="8675688" cy="179381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C4C63C8-FB41-3851-CE81-B4DAA0E1C09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8313" y="3082396"/>
              <a:ext cx="8602462" cy="0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D65E8B0-A456-76F8-458D-6A4BA0AB354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54668" t="1" b="-1"/>
            <a:stretch/>
          </p:blipFill>
          <p:spPr>
            <a:xfrm>
              <a:off x="395087" y="2995976"/>
              <a:ext cx="81318" cy="1793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795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3966527" cy="371936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lnSpc>
                <a:spcPts val="2000"/>
              </a:lnSpc>
              <a:buNone/>
              <a:defRPr sz="17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2504" y="1628781"/>
            <a:ext cx="3983184" cy="37193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lnSpc>
                <a:spcPts val="2000"/>
              </a:lnSpc>
              <a:buNone/>
              <a:defRPr sz="17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 lIns="0" rIns="0"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2024 Carey Group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73694-CC23-C24C-956B-0DAEEBB69A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13A2F6-152D-B5A5-218A-5FF9DFF33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621792"/>
            <a:ext cx="8207375" cy="83099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4771DEF-04EB-405B-925C-F470C2E3877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13" y="2245010"/>
            <a:ext cx="3966527" cy="3921983"/>
          </a:xfrm>
          <a:prstGeom prst="rect">
            <a:avLst/>
          </a:prstGeom>
        </p:spPr>
        <p:txBody>
          <a:bodyPr/>
          <a:lstStyle>
            <a:lvl1pPr marL="270000" indent="-270000">
              <a:buClr>
                <a:schemeClr val="accent1"/>
              </a:buClr>
              <a:buFont typeface="Arial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0981892-F18F-62BE-FBCC-DF9D6A5D5BFF}"/>
              </a:ext>
            </a:extLst>
          </p:cNvPr>
          <p:cNvSpPr txBox="1">
            <a:spLocks/>
          </p:cNvSpPr>
          <p:nvPr userDrawn="1"/>
        </p:nvSpPr>
        <p:spPr>
          <a:xfrm>
            <a:off x="468313" y="6499026"/>
            <a:ext cx="1798637" cy="17033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dirty="0"/>
              <a:t>© 2024 Carey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31CF8DC-3094-AB37-957B-42AE9B1E00E2}"/>
              </a:ext>
            </a:extLst>
          </p:cNvPr>
          <p:cNvSpPr txBox="1">
            <a:spLocks/>
          </p:cNvSpPr>
          <p:nvPr userDrawn="1"/>
        </p:nvSpPr>
        <p:spPr>
          <a:xfrm>
            <a:off x="8218488" y="6475213"/>
            <a:ext cx="457200" cy="17033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6B83E036-C016-A641-A363-98D7BF32EF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2E58D860-B7AA-3F74-BD86-1264A488DB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92504" y="2243867"/>
            <a:ext cx="3983184" cy="3921981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3FE7C13-8743-27E4-42BA-76CF43DC2F38}"/>
              </a:ext>
            </a:extLst>
          </p:cNvPr>
          <p:cNvGrpSpPr/>
          <p:nvPr userDrawn="1"/>
        </p:nvGrpSpPr>
        <p:grpSpPr>
          <a:xfrm>
            <a:off x="0" y="1449387"/>
            <a:ext cx="8675688" cy="179381"/>
            <a:chOff x="395087" y="2995976"/>
            <a:chExt cx="8675688" cy="179381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46ADF21-1D00-0678-FFAD-EC21B05F4E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8313" y="3082396"/>
              <a:ext cx="8602462" cy="0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2F91BA2-CA9B-E406-EAEE-66DBD9C2D63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54668" t="1" b="-1"/>
            <a:stretch/>
          </p:blipFill>
          <p:spPr>
            <a:xfrm>
              <a:off x="395087" y="2995976"/>
              <a:ext cx="81318" cy="1793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610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tly Full 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 lIns="0" rIns="0"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2024 Carey Group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E41DF-2784-B647-8D5D-84E67D4D8E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68313" y="804672"/>
            <a:ext cx="8207375" cy="53611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8711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633662"/>
            <a:ext cx="8207375" cy="81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2" y="1628774"/>
            <a:ext cx="82073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3" y="6499026"/>
            <a:ext cx="1798637" cy="17033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© 2024 Carey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8488" y="6475213"/>
            <a:ext cx="457200" cy="17033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B1586DD-C43E-534D-8928-843183DBE6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97" r:id="rId2"/>
    <p:sldLayoutId id="2147483677" r:id="rId3"/>
    <p:sldLayoutId id="2147483668" r:id="rId4"/>
    <p:sldLayoutId id="2147483703" r:id="rId5"/>
    <p:sldLayoutId id="2147483698" r:id="rId6"/>
    <p:sldLayoutId id="2147483691" r:id="rId7"/>
    <p:sldLayoutId id="2147483671" r:id="rId8"/>
    <p:sldLayoutId id="2147483673" r:id="rId9"/>
  </p:sldLayoutIdLst>
  <p:hf sldNum="0" hdr="0" ftr="0" dt="0"/>
  <p:txStyles>
    <p:titleStyle>
      <a:lvl1pPr algn="l" defTabSz="457200" rtl="0" fontAlgn="base">
        <a:lnSpc>
          <a:spcPts val="3000"/>
        </a:lnSpc>
        <a:spcBef>
          <a:spcPct val="0"/>
        </a:spcBef>
        <a:spcAft>
          <a:spcPct val="0"/>
        </a:spcAft>
        <a:defRPr sz="2800" b="1" kern="1200" spc="-2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70000" indent="-270000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0000" indent="-270000" algn="l" defTabSz="457200" rtl="0" fontAlgn="base">
        <a:spcBef>
          <a:spcPct val="20000"/>
        </a:spcBef>
        <a:spcAft>
          <a:spcPct val="0"/>
        </a:spcAft>
        <a:buClr>
          <a:schemeClr val="accent2"/>
        </a:buClr>
        <a:buFont typeface="Lucida Grande"/>
        <a:buChar char="-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10000" indent="-270000" algn="l" defTabSz="457200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80000" indent="-270000" algn="l" defTabSz="457200" rtl="0" fontAlgn="base">
        <a:spcBef>
          <a:spcPct val="20000"/>
        </a:spcBef>
        <a:spcAft>
          <a:spcPct val="0"/>
        </a:spcAft>
        <a:buClr>
          <a:schemeClr val="accent2"/>
        </a:buClr>
        <a:buFont typeface="Lucida Grande"/>
        <a:buChar char="-"/>
        <a:tabLst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350000" indent="-270000" algn="l" defTabSz="457200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orient="horz" pos="1026" userDrawn="1">
          <p15:clr>
            <a:srgbClr val="F26B43"/>
          </p15:clr>
        </p15:guide>
        <p15:guide id="5" orient="horz" pos="38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cappoap.com/__static/82d19a6a6acd4ae27465db691a681205/rapport-final(2).pdf?dl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cappoap.com/__static/82d19a6a6acd4ae27465db691a681205/rapport-final(2).pdf?dl=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cappoap.com/__static/f006c7ab112abdc505700e072d746658/ORAS-CST-Bench-Card-2024.pdf" TargetMode="External"/><Relationship Id="rId2" Type="http://schemas.openxmlformats.org/officeDocument/2006/relationships/hyperlink" Target="https://ccappoap.com/__static/d21026440532a300144ebade44929d9e/riskuserguide_vol_-1-_final-9-10-2018-_.pdf?dl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cappoap.com/__static/f006c7ab112abdc505700e072d746658/ORAS-CST-Bench-Card-2024.pdf" TargetMode="External"/><Relationship Id="rId2" Type="http://schemas.openxmlformats.org/officeDocument/2006/relationships/hyperlink" Target="https://ccappoap.com/__static/d21026440532a300144ebade44929d9e/riskuserguide_vol_-1-_final-9-10-2018-_.pdf?dl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cappoap.com/__static/110ec8b4be43867214cc731e74636b71/dosage-final(2).pdf?dl=1" TargetMode="External"/><Relationship Id="rId2" Type="http://schemas.openxmlformats.org/officeDocument/2006/relationships/hyperlink" Target="https://ccappoap.com/__static/0bdb5d0e204db414d0c0a491c3579b6a/caseload-guidelines-strategies-and-recommendation-final(2).pdf?dl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cappoap.com/__static/d21d9decc25ab1a5a800d91a76d0c0e2/criminogenic-needs-ebp-brief(2).pdf?dl=1" TargetMode="External"/><Relationship Id="rId2" Type="http://schemas.openxmlformats.org/officeDocument/2006/relationships/hyperlink" Target="https://ccappoap.com/__static/dc4f4d760b4e96cbc63878e1f9b23d04/brief-targeting-skills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cappoap.com/__static/d21d9decc25ab1a5a800d91a76d0c0e2/criminogenic-needs-ebp-brief(2).pdf?dl=1" TargetMode="External"/><Relationship Id="rId2" Type="http://schemas.openxmlformats.org/officeDocument/2006/relationships/hyperlink" Target="https://ccappoap.com/__static/dc4f4d760b4e96cbc63878e1f9b23d04/brief-targeting-skills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cappoap.com/__static/d21d9decc25ab1a5a800d91a76d0c0e2/criminogenic-needs-ebp-brief(2).pdf?dl=1" TargetMode="External"/><Relationship Id="rId2" Type="http://schemas.openxmlformats.org/officeDocument/2006/relationships/hyperlink" Target="https://ccappoap.com/__static/dc4f4d760b4e96cbc63878e1f9b23d04/brief-targeting-skills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cappoap.com/__static/d21d9decc25ab1a5a800d91a76d0c0e2/criminogenic-needs-ebp-brief(2).pdf?dl=1" TargetMode="External"/><Relationship Id="rId2" Type="http://schemas.openxmlformats.org/officeDocument/2006/relationships/hyperlink" Target="https://ccappoap.com/__static/dc4f4d760b4e96cbc63878e1f9b23d04/brief-targeting-skills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chart" Target="../charts/char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cappoap.com/__static/17f30743beebe8805d573b0945ba36ac/goals-action-steps-and-activities-reference-guide-final.pdf?dl=1" TargetMode="External"/><Relationship Id="rId2" Type="http://schemas.openxmlformats.org/officeDocument/2006/relationships/hyperlink" Target="https://ccappoap.com/__static/050e669faed7c9a5bf20a14ec98bb85b/case-planning_final-06-20-24.pdf?dl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chart" Target="../charts/char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cappoap.com/__static/17f30743beebe8805d573b0945ba36ac/goals-action-steps-and-activities-reference-guide-final.pdf?dl=1" TargetMode="External"/><Relationship Id="rId2" Type="http://schemas.openxmlformats.org/officeDocument/2006/relationships/hyperlink" Target="https://ccappoap.com/__static/050e669faed7c9a5bf20a14ec98bb85b/case-planning_final-06-20-24.pdf?dl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chart" Target="../charts/char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cappoap.com/__static/17f30743beebe8805d573b0945ba36ac/goals-action-steps-and-activities-reference-guide-final.pdf?dl=1" TargetMode="External"/><Relationship Id="rId2" Type="http://schemas.openxmlformats.org/officeDocument/2006/relationships/hyperlink" Target="https://ccappoap.com/__static/050e669faed7c9a5bf20a14ec98bb85b/case-planning_final-06-20-24.pdf?dl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chart" Target="../charts/char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hyperlink" Target="https://ccappoap.com/__static/a2db6590ba8255251c921a5ff9d2bd13/cqi_final(2).pdf?dl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hyperlink" Target="https://ccappoap.com/__static/a2db6590ba8255251c921a5ff9d2bd13/cqi_final(2).pdf?dl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hyperlink" Target="https://ccappoap.com/__static/a2db6590ba8255251c921a5ff9d2bd13/cqi_final(2).pdf?dl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cappoap.com/__static/9437aa85b3a5354f50f386df0f94c5aa/moderate-high-risk_final(2).pdf?dl=1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ccappoap.com/__static/683a1b47c2e1decf6c2c85327346c761/low-risk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2.xml"/><Relationship Id="rId5" Type="http://schemas.openxmlformats.org/officeDocument/2006/relationships/hyperlink" Target="https://ccappoap.com/__static/0bdb5d0e204db414d0c0a491c3579b6a/caseload-guidelines-strategies-and-recommendation-final(2).pdf?dl=1" TargetMode="External"/><Relationship Id="rId4" Type="http://schemas.openxmlformats.org/officeDocument/2006/relationships/hyperlink" Target="https://ccappoap.com/__static/bd450dd5a4e989499f6b72698b188804/extremely-high-risk_final(2).pdf?dl=1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hyperlink" Target="https://ccappoap.com/__static/cbd8a23080c555191126e6f1bcca1000/manual-of-effective-correctional-programs-final.pdf?dl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cappoap.com/__static/cbd8a23080c555191126e6f1bcca1000/manual-of-effective-correctional-programs-final.pdf?dl=1" TargetMode="External"/><Relationship Id="rId2" Type="http://schemas.openxmlformats.org/officeDocument/2006/relationships/hyperlink" Target="https://ccappoap.com/__static/dc4f4d760b4e96cbc63878e1f9b23d04/brief-targeting-skills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chart" Target="../charts/char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cappoap.com/__static/cbd8a23080c555191126e6f1bcca1000/manual-of-effective-correctional-programs-final.pdf?dl=1" TargetMode="External"/><Relationship Id="rId2" Type="http://schemas.openxmlformats.org/officeDocument/2006/relationships/hyperlink" Target="https://ccappoap.com/__static/72755d6370293daf4eb67e73f4de74f9/effective-programming_final(2).pdf?dl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chart" Target="../charts/char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hyperlink" Target="https://ccappoap.com/__static/580b340c37e5b226f9b6d7906070be10/best-practices-for-reinforcements-and-responses-to-noncompliance-final.pdf?dl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cappoap.com/__static/37e35d161d7e5395f928aaf25efcba51/stage-1-stages-of-evidence-based-practices-and-implementation-8-12-24.pdf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cappoap.com/__static/375f47e8bd2613cddd4d2ad05c4b8cdc/responses-to-noncompliant-behavior(2).pdf?dl=1" TargetMode="External"/><Relationship Id="rId2" Type="http://schemas.openxmlformats.org/officeDocument/2006/relationships/hyperlink" Target="https://ccappoap.com/__static/580b340c37e5b226f9b6d7906070be10/best-practices-for-reinforcements-and-responses-to-noncompliance-final.pdf?dl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chart" Target="../charts/chart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cappoap.com/__static/375f47e8bd2613cddd4d2ad05c4b8cdc/responses-to-noncompliant-behavior(2).pdf?dl=1" TargetMode="External"/><Relationship Id="rId2" Type="http://schemas.openxmlformats.org/officeDocument/2006/relationships/hyperlink" Target="https://ccappoap.com/__static/580b340c37e5b226f9b6d7906070be10/best-practices-for-reinforcements-and-responses-to-noncompliance-final.pdf?dl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chart" Target="../charts/chart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cappoap.com/__static/c065a95c56f5a1a7fd8734dfedc6fd4e/effective-use-reinforcements(2).pdf?dl=1" TargetMode="External"/><Relationship Id="rId2" Type="http://schemas.openxmlformats.org/officeDocument/2006/relationships/hyperlink" Target="https://ccappoap.com/__static/580b340c37e5b226f9b6d7906070be10/best-practices-for-reinforcements-and-responses-to-noncompliance-final.pdf?dl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chart" Target="../charts/char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cappoap.com/__static/c065a95c56f5a1a7fd8734dfedc6fd4e/effective-use-reinforcements(2).pdf?dl=1" TargetMode="External"/><Relationship Id="rId2" Type="http://schemas.openxmlformats.org/officeDocument/2006/relationships/hyperlink" Target="https://ccappoap.com/__static/580b340c37e5b226f9b6d7906070be10/best-practices-for-reinforcements-and-responses-to-noncompliance-final.pdf?dl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chart" Target="../charts/chart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hyperlink" Target="https://ccappoap.com/__static/37e35d161d7e5395f928aaf25efcba51/stage-1-stages-of-evidence-based-practices-and-implementation-8-12-24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ccappoap.com/__static/cbd8a23080c555191126e6f1bcca1000/manual-of-effective-correctional-programs-final.pdf?dl=1" TargetMode="External"/><Relationship Id="rId2" Type="http://schemas.openxmlformats.org/officeDocument/2006/relationships/hyperlink" Target="https://ccappoap.com/__static/72755d6370293daf4eb67e73f4de74f9/effective-programming_final(2).pdf?dl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chart" Target="../charts/chart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hyperlink" Target="https://ccappoap.com/__static/941e42c36c71c34665a825a0ec07c9a8/performing-a-program-and-service-gap-analysis-final.pdf?dl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hyperlink" Target="https://ccappoap.com/__static/3ae989ebcf813b92a62d2eb1e49cea8a/data-final(2).pdf?dl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hyperlink" Target="https://ccappoap.com/__static/3ae989ebcf813b92a62d2eb1e49cea8a/data-final(2).pdf?dl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hyperlink" Target="https://ccappoap.com/__static/3ae989ebcf813b92a62d2eb1e49cea8a/data-final(2).pdf?dl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ccappoap.com/__static/37e35d161d7e5395f928aaf25efcba51/stage-1-stages-of-evidence-based-practices-and-implementation-8-12-24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hyperlink" Target="https://ccappoap.com/__static/dff430dc677f9cb0815b724615322db5/stage-4-implementing-evidence-based-practices-a-staged-approach-8-12-24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hyperlink" Target="https://ccappoap.com/__static/37e35d161d7e5395f928aaf25efcba51/stage-1-stages-of-evidence-based-practices-and-implementation-8-12-24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hyperlink" Target="https://ccappoap.com/__static/8756b580e51644abeb00262001d5bedc/conducting-an-organizational-readiness-survey.pdf?dl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hyperlink" Target="https://cgptools.com/RegisterPPCJI.asp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hyperlink" Target="https://cgptools.com/RegisterPPCJI.asp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hyperlink" Target="https://ccappoap.com/__static/82d19a6a6acd4ae27465db691a681205/rapport-final(2).pdf?dl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75120" y="1452283"/>
            <a:ext cx="7449679" cy="1893260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Implementation of EBP Survey Results (2024)</a:t>
            </a:r>
          </a:p>
        </p:txBody>
      </p:sp>
    </p:spTree>
    <p:extLst>
      <p:ext uri="{BB962C8B-B14F-4D97-AF65-F5344CB8AC3E}">
        <p14:creationId xmlns:p14="http://schemas.microsoft.com/office/powerpoint/2010/main" val="1944561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49E7C-EF10-11A8-7748-D2BA269C8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majority of my staff have been trained in motivational interviewing.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07A071F-159A-B3C1-BC14-197122527C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19379"/>
              </p:ext>
            </p:extLst>
          </p:nvPr>
        </p:nvGraphicFramePr>
        <p:xfrm>
          <a:off x="468313" y="2024916"/>
          <a:ext cx="5138857" cy="3953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9810A5F-08A8-F365-2A54-6D5F0B22B8F6}"/>
              </a:ext>
            </a:extLst>
          </p:cNvPr>
          <p:cNvSpPr txBox="1"/>
          <p:nvPr/>
        </p:nvSpPr>
        <p:spPr>
          <a:xfrm>
            <a:off x="468313" y="6141530"/>
            <a:ext cx="7229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</a:rPr>
              <a:t>Other/Unknown </a:t>
            </a:r>
            <a:r>
              <a:rPr lang="en-US" sz="1200" dirty="0"/>
              <a:t>– Did not answer, answered no to “Have you started implementing EBP in your Department”, or</a:t>
            </a:r>
          </a:p>
          <a:p>
            <a:r>
              <a:rPr lang="en-US" sz="1200" dirty="0"/>
              <a:t>Answered no to “Have you implemented motivational interviewing in your department?”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9BE575-9442-3D6B-B50D-03E323569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951" y="1559908"/>
            <a:ext cx="2038635" cy="1428949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129A94A-5603-AE78-A731-511A6FF5F824}"/>
              </a:ext>
            </a:extLst>
          </p:cNvPr>
          <p:cNvSpPr txBox="1">
            <a:spLocks/>
          </p:cNvSpPr>
          <p:nvPr/>
        </p:nvSpPr>
        <p:spPr bwMode="auto">
          <a:xfrm>
            <a:off x="5963339" y="3403963"/>
            <a:ext cx="3025385" cy="230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0000" indent="-2700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40000" indent="-2700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Lucida Grande"/>
              <a:buChar char="-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10000" indent="-2700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80000" indent="-2700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Lucida Grande"/>
              <a:buChar char="-"/>
              <a:tabLst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350000" indent="-2700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Resources </a:t>
            </a:r>
          </a:p>
          <a:p>
            <a:pPr lvl="1"/>
            <a:r>
              <a:rPr lang="en-US" dirty="0">
                <a:hlinkClick r:id="rId4"/>
              </a:rPr>
              <a:t>Brief on Building Rapport</a:t>
            </a:r>
            <a:endParaRPr lang="en-US" dirty="0"/>
          </a:p>
          <a:p>
            <a:pPr lvl="1"/>
            <a:r>
              <a:rPr lang="en-US" dirty="0"/>
              <a:t>Contact Helene Placey for training assistance</a:t>
            </a:r>
          </a:p>
        </p:txBody>
      </p:sp>
    </p:spTree>
    <p:extLst>
      <p:ext uri="{BB962C8B-B14F-4D97-AF65-F5344CB8AC3E}">
        <p14:creationId xmlns:p14="http://schemas.microsoft.com/office/powerpoint/2010/main" val="3355198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6CB37-DA82-117B-EA06-579804C88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majority of my staff are proficient in using motivational interviewing skills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F2D350E-84C2-4E2D-E1D1-B488988C11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9335332"/>
              </p:ext>
            </p:extLst>
          </p:nvPr>
        </p:nvGraphicFramePr>
        <p:xfrm>
          <a:off x="546159" y="2060320"/>
          <a:ext cx="5293923" cy="4262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CF36EE6-1656-FD86-1FA1-F061D29BA608}"/>
              </a:ext>
            </a:extLst>
          </p:cNvPr>
          <p:cNvSpPr txBox="1"/>
          <p:nvPr/>
        </p:nvSpPr>
        <p:spPr>
          <a:xfrm>
            <a:off x="468313" y="6372362"/>
            <a:ext cx="7229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</a:rPr>
              <a:t>Other/Unknown </a:t>
            </a:r>
            <a:r>
              <a:rPr lang="en-US" sz="1200" dirty="0"/>
              <a:t>– Did not answer, answered no to “Have you started implementing EBP in your Department”, or</a:t>
            </a:r>
          </a:p>
          <a:p>
            <a:r>
              <a:rPr lang="en-US" sz="1200" dirty="0"/>
              <a:t>Answered no to  “Have you implemented motivational interviewing in your department?”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7D4C38-26E9-0BC3-D168-6DE62F228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205" y="1757727"/>
            <a:ext cx="2038635" cy="142894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1C98D07-7AD7-775C-1B3D-205294D97D7C}"/>
              </a:ext>
            </a:extLst>
          </p:cNvPr>
          <p:cNvSpPr txBox="1">
            <a:spLocks/>
          </p:cNvSpPr>
          <p:nvPr/>
        </p:nvSpPr>
        <p:spPr bwMode="auto">
          <a:xfrm>
            <a:off x="6015097" y="3607623"/>
            <a:ext cx="3025385" cy="230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0000" indent="-2700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40000" indent="-2700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Lucida Grande"/>
              <a:buChar char="-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10000" indent="-2700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80000" indent="-2700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Lucida Grande"/>
              <a:buChar char="-"/>
              <a:tabLst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350000" indent="-2700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Resources </a:t>
            </a:r>
          </a:p>
          <a:p>
            <a:pPr lvl="1"/>
            <a:r>
              <a:rPr lang="en-US">
                <a:hlinkClick r:id="rId4"/>
              </a:rPr>
              <a:t>Brief on Building Rapport</a:t>
            </a:r>
            <a:endParaRPr lang="en-US"/>
          </a:p>
          <a:p>
            <a:pPr lvl="1"/>
            <a:r>
              <a:rPr lang="en-US"/>
              <a:t>Contact Helene Placey for training assistance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718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2FA46-56EF-9732-82B1-51EAC0FF8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2" y="552781"/>
            <a:ext cx="8442775" cy="830992"/>
          </a:xfrm>
        </p:spPr>
        <p:txBody>
          <a:bodyPr/>
          <a:lstStyle/>
          <a:p>
            <a:r>
              <a:rPr lang="en-US" sz="2400" dirty="0"/>
              <a:t>Have you implemented a validated third or fourth generational risk and needs assessment in your department?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36A130-7273-C225-40DF-01E2969E6E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3601" y="3364513"/>
            <a:ext cx="2732088" cy="2768389"/>
          </a:xfrm>
        </p:spPr>
        <p:txBody>
          <a:bodyPr/>
          <a:lstStyle/>
          <a:p>
            <a:r>
              <a:rPr lang="en-US" dirty="0"/>
              <a:t>Resources</a:t>
            </a:r>
          </a:p>
          <a:p>
            <a:pPr lvl="1"/>
            <a:r>
              <a:rPr lang="en-US" dirty="0">
                <a:hlinkClick r:id="rId2"/>
              </a:rPr>
              <a:t>Risk and Needs Assessment, User Guide 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Community Supervision Tool Bench Card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C7FA059-16FB-14C3-90CF-BB7893C797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6737632"/>
              </p:ext>
            </p:extLst>
          </p:nvPr>
        </p:nvGraphicFramePr>
        <p:xfrm>
          <a:off x="468311" y="1969562"/>
          <a:ext cx="5337265" cy="3689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3D792E4-9001-4CC4-D469-C534D61AD4C7}"/>
              </a:ext>
            </a:extLst>
          </p:cNvPr>
          <p:cNvSpPr txBox="1"/>
          <p:nvPr/>
        </p:nvSpPr>
        <p:spPr>
          <a:xfrm>
            <a:off x="468313" y="6141530"/>
            <a:ext cx="7111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9933"/>
                </a:solidFill>
              </a:rPr>
              <a:t>Other/Unknown </a:t>
            </a:r>
            <a:r>
              <a:rPr lang="en-US" sz="1200" dirty="0"/>
              <a:t>– Did not answer or answered no to “Have you started implementing EBP in your Department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76FBD7-EF81-214E-5DDB-0BB39D71B2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0327" y="1694262"/>
            <a:ext cx="2038635" cy="14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09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B800F-7F37-908F-FC4C-3758F80E0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The majority of my staff are trained to use a validated third or fourth generation risk and needs assessment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28028E-B8D7-AF58-4390-BBEBEAD18E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86732" y="3338423"/>
            <a:ext cx="2688956" cy="2827425"/>
          </a:xfrm>
        </p:spPr>
        <p:txBody>
          <a:bodyPr/>
          <a:lstStyle/>
          <a:p>
            <a:r>
              <a:rPr lang="en-US" dirty="0"/>
              <a:t>Resources</a:t>
            </a:r>
          </a:p>
          <a:p>
            <a:pPr lvl="1"/>
            <a:r>
              <a:rPr lang="en-US" dirty="0">
                <a:hlinkClick r:id="rId2"/>
              </a:rPr>
              <a:t>Risk and Needs Assessment, User Guide 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Community Supervision Tool Bench Card</a:t>
            </a:r>
            <a:endParaRPr lang="en-US" dirty="0"/>
          </a:p>
          <a:p>
            <a:pPr lvl="1"/>
            <a:r>
              <a:rPr lang="en-US" dirty="0"/>
              <a:t>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FA2BA7D-5B5A-3D12-5CFA-8562DF59F9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5271740"/>
              </p:ext>
            </p:extLst>
          </p:nvPr>
        </p:nvGraphicFramePr>
        <p:xfrm>
          <a:off x="468313" y="1921757"/>
          <a:ext cx="5302759" cy="3926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F2234EE-F34A-A4D9-1032-1C795A80294F}"/>
              </a:ext>
            </a:extLst>
          </p:cNvPr>
          <p:cNvSpPr txBox="1"/>
          <p:nvPr/>
        </p:nvSpPr>
        <p:spPr>
          <a:xfrm>
            <a:off x="468313" y="6141530"/>
            <a:ext cx="8257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</a:rPr>
              <a:t>Other/Unknown </a:t>
            </a:r>
            <a:r>
              <a:rPr lang="en-US" sz="1200" dirty="0"/>
              <a:t>– Did not answer, answered no to “Have you started implementing EBP in your Department”, or</a:t>
            </a:r>
          </a:p>
          <a:p>
            <a:r>
              <a:rPr lang="en-US" sz="1200" dirty="0"/>
              <a:t>Answered no to “Have you implemented a validated third or fourth generational risk and needs assessment in your department?”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67D002-05CD-515B-9C3E-965B23266F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1892" y="1575839"/>
            <a:ext cx="2038635" cy="14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3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D260F-0BD1-DBBD-B37E-F875391B6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results of the assessments are used to determine the level and intensity of supervision.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BCEBE3-41FF-F893-BF2C-50F715267C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00468" y="3536830"/>
            <a:ext cx="2775220" cy="2629018"/>
          </a:xfrm>
        </p:spPr>
        <p:txBody>
          <a:bodyPr/>
          <a:lstStyle/>
          <a:p>
            <a:r>
              <a:rPr lang="en-US" dirty="0"/>
              <a:t>Resources</a:t>
            </a:r>
          </a:p>
          <a:p>
            <a:pPr lvl="1"/>
            <a:r>
              <a:rPr lang="en-US" dirty="0">
                <a:hlinkClick r:id="rId2"/>
              </a:rPr>
              <a:t>Caseload Guidelines 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Brief on Dosage, Intensity, and Duration 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C1B28D-812C-3011-8449-B82AB76139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2190957"/>
              </p:ext>
            </p:extLst>
          </p:nvPr>
        </p:nvGraphicFramePr>
        <p:xfrm>
          <a:off x="468313" y="2079999"/>
          <a:ext cx="5294132" cy="4085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159032D-346F-DB23-DDB1-0CEE6B1B2DBC}"/>
              </a:ext>
            </a:extLst>
          </p:cNvPr>
          <p:cNvSpPr txBox="1"/>
          <p:nvPr/>
        </p:nvSpPr>
        <p:spPr>
          <a:xfrm>
            <a:off x="468313" y="6141530"/>
            <a:ext cx="8327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</a:rPr>
              <a:t>Other/Unknown </a:t>
            </a:r>
            <a:r>
              <a:rPr lang="en-US" sz="1200" dirty="0"/>
              <a:t>– Did not answer, answered no to “Have you started implementing EBP in your Department”, or</a:t>
            </a:r>
          </a:p>
          <a:p>
            <a:r>
              <a:rPr lang="en-US" sz="1200" dirty="0"/>
              <a:t>Answered no to “Have you implemented a validated third or fourth generational risk and needs assessment in your department?”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E86679-0586-A270-1AE1-DEC62FE578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8760" y="1693617"/>
            <a:ext cx="2038635" cy="14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09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9CE3A-30EF-565F-FC7C-E2D2A9A73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The results of the assessments are used to determine what staff focus on (criminogenic needs) during appointments.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321FB6-4A5D-436C-241A-B5C737856A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69478" y="3266577"/>
            <a:ext cx="2706209" cy="2899272"/>
          </a:xfrm>
        </p:spPr>
        <p:txBody>
          <a:bodyPr/>
          <a:lstStyle/>
          <a:p>
            <a:r>
              <a:rPr lang="en-US" dirty="0"/>
              <a:t>Resources</a:t>
            </a:r>
          </a:p>
          <a:p>
            <a:pPr lvl="1"/>
            <a:r>
              <a:rPr lang="en-US" dirty="0">
                <a:hlinkClick r:id="rId2"/>
              </a:rPr>
              <a:t>Briefs on Targeting Skills to Change Behaviors  </a:t>
            </a:r>
            <a:r>
              <a:rPr lang="en-US" dirty="0"/>
              <a:t>and </a:t>
            </a:r>
            <a:r>
              <a:rPr lang="en-US" dirty="0">
                <a:hlinkClick r:id="rId3"/>
              </a:rPr>
              <a:t>Criminogenic Needs 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312B083-5004-53F3-D514-33A44E7FDA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3021647"/>
              </p:ext>
            </p:extLst>
          </p:nvPr>
        </p:nvGraphicFramePr>
        <p:xfrm>
          <a:off x="468312" y="1880872"/>
          <a:ext cx="5389023" cy="3855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C7DA97E-D925-FDD7-8EAE-D9A2E8ADBC89}"/>
              </a:ext>
            </a:extLst>
          </p:cNvPr>
          <p:cNvSpPr txBox="1"/>
          <p:nvPr/>
        </p:nvSpPr>
        <p:spPr>
          <a:xfrm>
            <a:off x="468313" y="6141530"/>
            <a:ext cx="8266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</a:rPr>
              <a:t>Other/Unknown </a:t>
            </a:r>
            <a:r>
              <a:rPr lang="en-US" sz="1200" dirty="0"/>
              <a:t>– Did not answer, answered no to “Have you started implementing EBP in your Department”, or</a:t>
            </a:r>
          </a:p>
          <a:p>
            <a:r>
              <a:rPr lang="en-US" sz="1200" dirty="0"/>
              <a:t>Answered no to “Have you implemented a validated third or fourth generational risk and needs assessment in your department?”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D3520-00C5-2910-30BF-83E294AD43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1413" y="1646386"/>
            <a:ext cx="2042337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82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9AB52-6BEF-85DC-9A3C-56572868D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44155"/>
            <a:ext cx="8675687" cy="830992"/>
          </a:xfrm>
        </p:spPr>
        <p:txBody>
          <a:bodyPr/>
          <a:lstStyle/>
          <a:p>
            <a:r>
              <a:rPr lang="en-US" sz="2000" dirty="0"/>
              <a:t>Do your staff use tools (worksheets, journals, etc.) to address criminogenic needs or to develop skills during one-on-one appointments?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FBDE6-8E37-282B-B366-67E07AB323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55743" y="3194008"/>
            <a:ext cx="2714835" cy="2568633"/>
          </a:xfrm>
        </p:spPr>
        <p:txBody>
          <a:bodyPr/>
          <a:lstStyle/>
          <a:p>
            <a:r>
              <a:rPr lang="en-US" dirty="0"/>
              <a:t>Resources </a:t>
            </a:r>
          </a:p>
          <a:p>
            <a:pPr lvl="1"/>
            <a:r>
              <a:rPr lang="en-US" dirty="0">
                <a:hlinkClick r:id="rId2"/>
              </a:rPr>
              <a:t>Briefs on Targeting Skills to Change Behaviors  </a:t>
            </a:r>
            <a:r>
              <a:rPr lang="en-US" dirty="0"/>
              <a:t>and </a:t>
            </a:r>
            <a:r>
              <a:rPr lang="en-US" dirty="0">
                <a:hlinkClick r:id="rId3"/>
              </a:rPr>
              <a:t>Criminogenic Needs </a:t>
            </a:r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09DD709-F225-073B-FBCC-4A0FAE2E14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3955660"/>
              </p:ext>
            </p:extLst>
          </p:nvPr>
        </p:nvGraphicFramePr>
        <p:xfrm>
          <a:off x="468313" y="1846053"/>
          <a:ext cx="5492539" cy="4002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D6B930E-18AA-6311-DC0E-78A9C9888ACD}"/>
              </a:ext>
            </a:extLst>
          </p:cNvPr>
          <p:cNvSpPr txBox="1"/>
          <p:nvPr/>
        </p:nvSpPr>
        <p:spPr>
          <a:xfrm>
            <a:off x="468313" y="6141530"/>
            <a:ext cx="72514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9933"/>
                </a:solidFill>
              </a:rPr>
              <a:t>Other/Unknown </a:t>
            </a:r>
            <a:r>
              <a:rPr lang="en-US" sz="1200" dirty="0"/>
              <a:t>– Did not answer or answered no to “Have you started implementing EBP in your Department”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2B6EC6-E83A-732F-6D7E-F9E566A83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7100" y="1611764"/>
            <a:ext cx="2042337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49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76753-5182-18D5-734B-8C0BA8C77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The majority of my staff have been trained in interventions and tools to use during one-on-one appointments.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A5448C-7498-861E-5AA9-696AE78933C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3600" y="3329103"/>
            <a:ext cx="2732088" cy="2836745"/>
          </a:xfrm>
        </p:spPr>
        <p:txBody>
          <a:bodyPr/>
          <a:lstStyle/>
          <a:p>
            <a:r>
              <a:rPr lang="en-US" dirty="0"/>
              <a:t>Resources</a:t>
            </a:r>
          </a:p>
          <a:p>
            <a:pPr lvl="1"/>
            <a:r>
              <a:rPr lang="en-US" dirty="0">
                <a:hlinkClick r:id="rId2"/>
              </a:rPr>
              <a:t>Briefs on Targeting Skills to Change Behaviors  </a:t>
            </a:r>
            <a:r>
              <a:rPr lang="en-US" dirty="0"/>
              <a:t>and </a:t>
            </a:r>
            <a:r>
              <a:rPr lang="en-US" dirty="0">
                <a:hlinkClick r:id="rId3"/>
              </a:rPr>
              <a:t>Criminogenic Needs </a:t>
            </a:r>
            <a:endParaRPr lang="en-US" dirty="0"/>
          </a:p>
          <a:p>
            <a:pPr lvl="1"/>
            <a:r>
              <a:rPr lang="en-US" dirty="0"/>
              <a:t>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DC9A7BF-92DB-7055-25F6-675A753798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2342328"/>
              </p:ext>
            </p:extLst>
          </p:nvPr>
        </p:nvGraphicFramePr>
        <p:xfrm>
          <a:off x="468312" y="1867483"/>
          <a:ext cx="5380397" cy="405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8665B96-AA28-FBD0-68BC-0BA1E2B4EA73}"/>
              </a:ext>
            </a:extLst>
          </p:cNvPr>
          <p:cNvSpPr txBox="1"/>
          <p:nvPr/>
        </p:nvSpPr>
        <p:spPr>
          <a:xfrm>
            <a:off x="468313" y="6141530"/>
            <a:ext cx="7572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</a:rPr>
              <a:t>Other/Unknown </a:t>
            </a:r>
            <a:r>
              <a:rPr lang="en-US" sz="1200" dirty="0"/>
              <a:t>– Did not answer, answered no to “Have you started implementing EBP in your Department”, or</a:t>
            </a:r>
          </a:p>
          <a:p>
            <a:r>
              <a:rPr lang="en-US" sz="1200" dirty="0"/>
              <a:t>Answered no to “Do your staff use tools (worksheets, journals, etc.) to address criminogenic needs or to develop skills </a:t>
            </a:r>
          </a:p>
          <a:p>
            <a:r>
              <a:rPr lang="en-US" sz="1200" dirty="0"/>
              <a:t>during one-on-one appointments?”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C7D6B5-1349-F743-A519-6016BCCB67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8475" y="1678705"/>
            <a:ext cx="2042337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85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5ACBC-99CC-6579-DD76-D7E762BB5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majority of my staff are proficient in using the interventions/tools during appointments.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35BDE-768C-CE02-A4E5-353B55498B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52226" y="3210879"/>
            <a:ext cx="2723462" cy="2954970"/>
          </a:xfrm>
        </p:spPr>
        <p:txBody>
          <a:bodyPr/>
          <a:lstStyle/>
          <a:p>
            <a:r>
              <a:rPr lang="en-US" dirty="0"/>
              <a:t>Resources</a:t>
            </a:r>
          </a:p>
          <a:p>
            <a:pPr lvl="1"/>
            <a:r>
              <a:rPr lang="en-US" dirty="0">
                <a:hlinkClick r:id="rId2"/>
              </a:rPr>
              <a:t>Briefs on Targeting Skills to Change Behaviors  </a:t>
            </a:r>
            <a:r>
              <a:rPr lang="en-US" dirty="0"/>
              <a:t>and </a:t>
            </a:r>
            <a:r>
              <a:rPr lang="en-US" dirty="0">
                <a:hlinkClick r:id="rId3"/>
              </a:rPr>
              <a:t>Criminogenic Needs </a:t>
            </a:r>
            <a:endParaRPr lang="en-US" dirty="0"/>
          </a:p>
          <a:p>
            <a:pPr lvl="1"/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24903F-B7DF-8162-F4EB-DB305F6D304F}"/>
              </a:ext>
            </a:extLst>
          </p:cNvPr>
          <p:cNvSpPr txBox="1"/>
          <p:nvPr/>
        </p:nvSpPr>
        <p:spPr>
          <a:xfrm>
            <a:off x="593964" y="5842682"/>
            <a:ext cx="7572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Other/Unknown </a:t>
            </a:r>
            <a:r>
              <a:rPr lang="en-US" sz="1200" dirty="0"/>
              <a:t>– Did not answer, answered no to “Have you started implementing EBP in your Department”, or</a:t>
            </a:r>
          </a:p>
          <a:p>
            <a:r>
              <a:rPr lang="en-US" sz="1200" dirty="0"/>
              <a:t>Answered no to “Do your staff use tools (worksheets, journals, etc.) to address criminogenic needs or to develop skills </a:t>
            </a:r>
          </a:p>
          <a:p>
            <a:r>
              <a:rPr lang="en-US" sz="1200" dirty="0"/>
              <a:t>during one-on-one appointments?” 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ED5C45E-76D1-61C0-C779-F6AEF487CB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8059471"/>
              </p:ext>
            </p:extLst>
          </p:nvPr>
        </p:nvGraphicFramePr>
        <p:xfrm>
          <a:off x="593964" y="1985018"/>
          <a:ext cx="5228865" cy="3553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DE8859C2-7748-F4BB-5E37-FB6A37F611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2788" y="1618537"/>
            <a:ext cx="2042337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60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3C3B2-105A-F5FF-57B0-8378F1374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your staff develop case plans that focus on criminogenic needs?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04B21-C806-94A7-72CA-D2ED4A1881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4974" y="3148643"/>
            <a:ext cx="2740714" cy="3017206"/>
          </a:xfrm>
        </p:spPr>
        <p:txBody>
          <a:bodyPr/>
          <a:lstStyle/>
          <a:p>
            <a:r>
              <a:rPr lang="en-US" dirty="0"/>
              <a:t>Resources</a:t>
            </a:r>
          </a:p>
          <a:p>
            <a:pPr lvl="1"/>
            <a:r>
              <a:rPr lang="en-US" dirty="0"/>
              <a:t>Contact Helene if interested in training</a:t>
            </a:r>
          </a:p>
          <a:p>
            <a:pPr lvl="1"/>
            <a:r>
              <a:rPr lang="en-US" dirty="0">
                <a:hlinkClick r:id="rId2"/>
              </a:rPr>
              <a:t>Brief on case planning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Reference Guide   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12309E9-A803-7DDE-542A-66D3AB7627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3355084"/>
              </p:ext>
            </p:extLst>
          </p:nvPr>
        </p:nvGraphicFramePr>
        <p:xfrm>
          <a:off x="468313" y="2009369"/>
          <a:ext cx="5371770" cy="3701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CB5F40C-332C-81DF-BB7C-8E51DA4CD3C7}"/>
              </a:ext>
            </a:extLst>
          </p:cNvPr>
          <p:cNvSpPr txBox="1"/>
          <p:nvPr/>
        </p:nvSpPr>
        <p:spPr>
          <a:xfrm>
            <a:off x="468313" y="6141530"/>
            <a:ext cx="71724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9933"/>
                </a:solidFill>
              </a:rPr>
              <a:t>Other/Unknown </a:t>
            </a:r>
            <a:r>
              <a:rPr lang="en-US" sz="1200" dirty="0"/>
              <a:t>– Did not answer or answered no to “Have you started implementing EBP in your Department”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4C7472-FF0B-AC6C-DD60-680B06378D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4162" y="1658278"/>
            <a:ext cx="2042337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56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059D54-E037-ABD9-A138-C4742B615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Overview 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E43A6E-7BE3-4AAF-BC36-2B6669CD8E0D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The goal was to gauge EBP implementation efforts in Pennsylvania and how best to support counties</a:t>
            </a:r>
          </a:p>
          <a:p>
            <a:r>
              <a:rPr lang="en-US" dirty="0"/>
              <a:t>Approximately 38 questions focusing on elements from the four stages of EBP implementation</a:t>
            </a:r>
          </a:p>
          <a:p>
            <a:r>
              <a:rPr lang="en-US" dirty="0"/>
              <a:t>Distributed to County Adult Probation and Parole Departments in November 2024</a:t>
            </a:r>
          </a:p>
          <a:p>
            <a:r>
              <a:rPr lang="en-US" dirty="0"/>
              <a:t>62 people (97%) responded (two chiefs oversee two departments)</a:t>
            </a:r>
          </a:p>
          <a:p>
            <a:r>
              <a:rPr lang="en-US" dirty="0"/>
              <a:t>Survey will be conducted annually in the future </a:t>
            </a:r>
          </a:p>
        </p:txBody>
      </p:sp>
    </p:spTree>
    <p:extLst>
      <p:ext uri="{BB962C8B-B14F-4D97-AF65-F5344CB8AC3E}">
        <p14:creationId xmlns:p14="http://schemas.microsoft.com/office/powerpoint/2010/main" val="1936771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E4C28-A741-2D00-1F4C-68F613EC7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majority of my staff have been trained in case planning.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D179B-D51D-614E-6A5E-F8F8015AD1D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60850" y="3167032"/>
            <a:ext cx="2714835" cy="2560006"/>
          </a:xfrm>
        </p:spPr>
        <p:txBody>
          <a:bodyPr/>
          <a:lstStyle/>
          <a:p>
            <a:r>
              <a:rPr lang="en-US" dirty="0"/>
              <a:t>Resources</a:t>
            </a:r>
          </a:p>
          <a:p>
            <a:pPr lvl="1"/>
            <a:r>
              <a:rPr lang="en-US" dirty="0"/>
              <a:t>Contact Helene if interested in training</a:t>
            </a:r>
          </a:p>
          <a:p>
            <a:pPr lvl="1"/>
            <a:r>
              <a:rPr lang="en-US" dirty="0">
                <a:hlinkClick r:id="rId2"/>
              </a:rPr>
              <a:t>Brief on case planning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Reference Guide</a:t>
            </a:r>
            <a:r>
              <a:rPr lang="en-US" dirty="0"/>
              <a:t>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822DF26-76F6-0CCD-DAD0-2BA646ED66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6816218"/>
              </p:ext>
            </p:extLst>
          </p:nvPr>
        </p:nvGraphicFramePr>
        <p:xfrm>
          <a:off x="468312" y="2191738"/>
          <a:ext cx="5354517" cy="3751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4093153-7ED3-3C45-63A2-A505749907A8}"/>
              </a:ext>
            </a:extLst>
          </p:cNvPr>
          <p:cNvSpPr txBox="1"/>
          <p:nvPr/>
        </p:nvSpPr>
        <p:spPr>
          <a:xfrm>
            <a:off x="468313" y="6141530"/>
            <a:ext cx="7229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</a:rPr>
              <a:t>Other/Unknown </a:t>
            </a:r>
            <a:r>
              <a:rPr lang="en-US" sz="1200" dirty="0"/>
              <a:t>– Did not answer, answered no to “Have you started implementing EBP in your Department”, or</a:t>
            </a:r>
          </a:p>
          <a:p>
            <a:r>
              <a:rPr lang="en-US" sz="1200" dirty="0"/>
              <a:t>Answered no to “Do your staff develop case plans that focus on criminogenic needs?”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8678F4-BCE0-AA35-03A4-25F1618F4A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7100" y="1542514"/>
            <a:ext cx="2042337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87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EF436-26D4-B64E-96D3-C6494A33E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majority of my staff are proficient in developing a case plan.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65AB4-3EDF-2F41-2BDE-F827B5A5959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17721" y="3064480"/>
            <a:ext cx="2757967" cy="2577259"/>
          </a:xfrm>
        </p:spPr>
        <p:txBody>
          <a:bodyPr/>
          <a:lstStyle/>
          <a:p>
            <a:r>
              <a:rPr lang="en-US" dirty="0"/>
              <a:t>Resources </a:t>
            </a:r>
          </a:p>
          <a:p>
            <a:pPr lvl="1"/>
            <a:r>
              <a:rPr lang="en-US" dirty="0"/>
              <a:t>Contact Helene if interested in training</a:t>
            </a:r>
          </a:p>
          <a:p>
            <a:pPr lvl="1"/>
            <a:r>
              <a:rPr lang="en-US" dirty="0">
                <a:hlinkClick r:id="rId2"/>
              </a:rPr>
              <a:t>Brief on case planning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Reference Guide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AFB9FC0-A395-C48A-9CC6-56E5DEAB9F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4356045"/>
              </p:ext>
            </p:extLst>
          </p:nvPr>
        </p:nvGraphicFramePr>
        <p:xfrm>
          <a:off x="468312" y="2093837"/>
          <a:ext cx="5268253" cy="3685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6031EA3-9A26-AB9E-896B-7C39EB610F3C}"/>
              </a:ext>
            </a:extLst>
          </p:cNvPr>
          <p:cNvSpPr txBox="1"/>
          <p:nvPr/>
        </p:nvSpPr>
        <p:spPr>
          <a:xfrm>
            <a:off x="468313" y="5951121"/>
            <a:ext cx="71833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</a:rPr>
              <a:t>Other/Unknown </a:t>
            </a:r>
            <a:r>
              <a:rPr lang="en-US" sz="1200" dirty="0"/>
              <a:t>– Did not answer, answered no to “Have you started implementing EBP in your Department”, or</a:t>
            </a:r>
          </a:p>
          <a:p>
            <a:r>
              <a:rPr lang="en-US" sz="1200" dirty="0"/>
              <a:t>Answered no to “Do your staff develop case plans that focus on criminogenic needs?”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34B195-5E25-1FE4-5199-EB01919FB3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5534" y="1624207"/>
            <a:ext cx="2042337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60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064A1-77FF-A83B-0E2A-B59AC4A5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61" y="621792"/>
            <a:ext cx="8712680" cy="830992"/>
          </a:xfrm>
        </p:spPr>
        <p:txBody>
          <a:bodyPr/>
          <a:lstStyle/>
          <a:p>
            <a:r>
              <a:rPr lang="en-US" sz="2200" dirty="0"/>
              <a:t>Does your department incorporate quality assurance and continuous quality improvement into your EBP implementation efforts?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FA33E-9369-950B-EE88-6F26C8D150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60852" y="3510951"/>
            <a:ext cx="2714835" cy="2654897"/>
          </a:xfrm>
        </p:spPr>
        <p:txBody>
          <a:bodyPr/>
          <a:lstStyle/>
          <a:p>
            <a:r>
              <a:rPr lang="en-US" dirty="0"/>
              <a:t>Resources</a:t>
            </a:r>
          </a:p>
          <a:p>
            <a:pPr lvl="1"/>
            <a:r>
              <a:rPr lang="en-US" dirty="0">
                <a:hlinkClick r:id="rId2"/>
              </a:rPr>
              <a:t>Brief on Continuous Quality Improvement  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7F14E27-DEF4-719A-5BC5-7AAD322029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4388282"/>
              </p:ext>
            </p:extLst>
          </p:nvPr>
        </p:nvGraphicFramePr>
        <p:xfrm>
          <a:off x="285480" y="1972438"/>
          <a:ext cx="5537350" cy="4057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8E2265A-CBB6-E586-7694-40E60AE9C77B}"/>
              </a:ext>
            </a:extLst>
          </p:cNvPr>
          <p:cNvSpPr txBox="1"/>
          <p:nvPr/>
        </p:nvSpPr>
        <p:spPr>
          <a:xfrm>
            <a:off x="468313" y="6141530"/>
            <a:ext cx="71724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9933"/>
                </a:solidFill>
              </a:rPr>
              <a:t>Other/Unknown </a:t>
            </a:r>
            <a:r>
              <a:rPr lang="en-US" sz="1200" dirty="0"/>
              <a:t>– Did not answer or answered no to “Have you started implementing EBP in your Department”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C0E715-5059-0C04-3B39-13710CECD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100" y="1564450"/>
            <a:ext cx="2042337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13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E73CC-AAF4-ABEA-020D-67CD6F974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have an EBP quality assurance plan.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D0DD44-66E6-04B5-8297-75DE72A716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60852" y="3545457"/>
            <a:ext cx="2714835" cy="2620391"/>
          </a:xfrm>
        </p:spPr>
        <p:txBody>
          <a:bodyPr/>
          <a:lstStyle/>
          <a:p>
            <a:r>
              <a:rPr lang="en-US" dirty="0"/>
              <a:t>Resources </a:t>
            </a:r>
          </a:p>
          <a:p>
            <a:pPr lvl="1"/>
            <a:r>
              <a:rPr lang="en-US" dirty="0">
                <a:hlinkClick r:id="rId2"/>
              </a:rPr>
              <a:t>Brief on Continuous Quality Improvement  </a:t>
            </a:r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2CEEDF7-BCE3-E982-128B-9495E33698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4158508"/>
              </p:ext>
            </p:extLst>
          </p:nvPr>
        </p:nvGraphicFramePr>
        <p:xfrm>
          <a:off x="531782" y="1914120"/>
          <a:ext cx="5247915" cy="3796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39B4F95-FB40-289D-7AA2-D3BE84BB0711}"/>
              </a:ext>
            </a:extLst>
          </p:cNvPr>
          <p:cNvSpPr txBox="1"/>
          <p:nvPr/>
        </p:nvSpPr>
        <p:spPr>
          <a:xfrm>
            <a:off x="468313" y="5813272"/>
            <a:ext cx="73213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Other/Unknown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– Did not answer, answered no to “Have you started implementing EBP in your Department”, or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Answered no to “Does your department incorporate quality assurance and continuous quality improvement into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your EBP implementation efforts?”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3F6353-D1EB-0E46-11BA-FAC25CFDF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100" y="1571007"/>
            <a:ext cx="2042337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51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FF46A-4201-4BBB-8E22-559DE91A9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have staff dedicated to quality assurance.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EFF555-099F-7FE3-1C40-EB543F1C2A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60852" y="3519577"/>
            <a:ext cx="2714835" cy="2646271"/>
          </a:xfrm>
        </p:spPr>
        <p:txBody>
          <a:bodyPr/>
          <a:lstStyle/>
          <a:p>
            <a:r>
              <a:rPr lang="en-US" dirty="0"/>
              <a:t>Resources</a:t>
            </a:r>
          </a:p>
          <a:p>
            <a:pPr lvl="1"/>
            <a:r>
              <a:rPr lang="en-US" dirty="0">
                <a:hlinkClick r:id="rId2"/>
              </a:rPr>
              <a:t>Brief on Continuous Quality Improvement  </a:t>
            </a:r>
            <a:endParaRPr lang="en-US" dirty="0"/>
          </a:p>
          <a:p>
            <a:pPr marL="270000" lvl="1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AD3410F-3E1F-AFB8-DFEB-4ADB858D5A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2836580"/>
              </p:ext>
            </p:extLst>
          </p:nvPr>
        </p:nvGraphicFramePr>
        <p:xfrm>
          <a:off x="468312" y="2042977"/>
          <a:ext cx="5492539" cy="4012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6E41247-86EF-D335-48EB-12AEAFDA5834}"/>
              </a:ext>
            </a:extLst>
          </p:cNvPr>
          <p:cNvSpPr txBox="1"/>
          <p:nvPr/>
        </p:nvSpPr>
        <p:spPr>
          <a:xfrm>
            <a:off x="468313" y="6141530"/>
            <a:ext cx="7229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</a:rPr>
              <a:t>Other/Unknown </a:t>
            </a:r>
            <a:r>
              <a:rPr lang="en-US" sz="1200" dirty="0"/>
              <a:t>– Did not answer, answered no to “Have you started implementing EBP in your Department”, or</a:t>
            </a:r>
          </a:p>
          <a:p>
            <a:r>
              <a:rPr lang="en-US" sz="1200" dirty="0"/>
              <a:t>Answered no to “Does your department incorporate quality assurance and continuous quality improvement into </a:t>
            </a:r>
          </a:p>
          <a:p>
            <a:r>
              <a:rPr lang="en-US" sz="1200" dirty="0"/>
              <a:t>your EBP implementation efforts?”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C462FA-69AA-53B3-B2E9-2380EABC5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100" y="1672913"/>
            <a:ext cx="2042337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76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E5121-3C98-D31A-0C0F-187C214F6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Caseloads are structured according to risk levels.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8554C-83C7-1C38-1AE9-987A6A0B31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19312" y="3016177"/>
            <a:ext cx="3148643" cy="3149671"/>
          </a:xfrm>
        </p:spPr>
        <p:txBody>
          <a:bodyPr/>
          <a:lstStyle/>
          <a:p>
            <a:r>
              <a:rPr lang="en-US" dirty="0"/>
              <a:t>Resources </a:t>
            </a:r>
          </a:p>
          <a:p>
            <a:pPr lvl="1"/>
            <a:r>
              <a:rPr lang="en-US" dirty="0"/>
              <a:t>Briefs on supervising people at </a:t>
            </a:r>
            <a:r>
              <a:rPr lang="en-US" dirty="0">
                <a:hlinkClick r:id="rId2"/>
              </a:rPr>
              <a:t>Low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Moderate and High</a:t>
            </a:r>
            <a:r>
              <a:rPr lang="en-US" dirty="0"/>
              <a:t>, and </a:t>
            </a:r>
            <a:r>
              <a:rPr lang="en-US" dirty="0">
                <a:hlinkClick r:id="rId4"/>
              </a:rPr>
              <a:t>Extremely High Risk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Caseload Guidelines 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0431BBB-148A-88A8-6CBD-A1800ECAB2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2803906"/>
              </p:ext>
            </p:extLst>
          </p:nvPr>
        </p:nvGraphicFramePr>
        <p:xfrm>
          <a:off x="468313" y="2088625"/>
          <a:ext cx="5112978" cy="3380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3D72DA5-9E50-7383-EA55-DEC984D1FB12}"/>
              </a:ext>
            </a:extLst>
          </p:cNvPr>
          <p:cNvSpPr txBox="1"/>
          <p:nvPr/>
        </p:nvSpPr>
        <p:spPr>
          <a:xfrm>
            <a:off x="468313" y="6141530"/>
            <a:ext cx="8263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</a:rPr>
              <a:t>Other/Unknown </a:t>
            </a:r>
            <a:r>
              <a:rPr lang="en-US" sz="1200" dirty="0"/>
              <a:t>– Did not answer, answered no to “Have you started implementing EBP in your Department”, or</a:t>
            </a:r>
          </a:p>
          <a:p>
            <a:r>
              <a:rPr lang="en-US" sz="1200" dirty="0"/>
              <a:t>Answered no to “Have you implemented a validated third or fourth generational risk and needs assessment in your department?”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10C406-A79F-5DF2-830C-A6CE4C28B7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7708" y="1548585"/>
            <a:ext cx="2019582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36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DA2D3-8931-ED19-58AB-CC7F87BB9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your department use cognitive behavioral programs (internally or externally)?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D801B-26C5-D12F-3A01-89B8021562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60852" y="3605842"/>
            <a:ext cx="2714835" cy="2560006"/>
          </a:xfrm>
        </p:spPr>
        <p:txBody>
          <a:bodyPr/>
          <a:lstStyle/>
          <a:p>
            <a:r>
              <a:rPr lang="en-US" dirty="0"/>
              <a:t>Resources</a:t>
            </a:r>
          </a:p>
          <a:p>
            <a:pPr lvl="1"/>
            <a:r>
              <a:rPr lang="en-US" dirty="0">
                <a:hlinkClick r:id="rId2"/>
              </a:rPr>
              <a:t>Manual of Effective Correctional Programs  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64E3FE7-FD37-BBA5-DB72-6B07389903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5976423"/>
              </p:ext>
            </p:extLst>
          </p:nvPr>
        </p:nvGraphicFramePr>
        <p:xfrm>
          <a:off x="468313" y="1979626"/>
          <a:ext cx="5414902" cy="405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EE666A1-1A59-FDDD-5F00-F5B5D7690E42}"/>
              </a:ext>
            </a:extLst>
          </p:cNvPr>
          <p:cNvSpPr txBox="1"/>
          <p:nvPr/>
        </p:nvSpPr>
        <p:spPr>
          <a:xfrm>
            <a:off x="468313" y="6141530"/>
            <a:ext cx="71724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9933"/>
                </a:solidFill>
              </a:rPr>
              <a:t>Other/Unknown </a:t>
            </a:r>
            <a:r>
              <a:rPr lang="en-US" sz="1200" dirty="0"/>
              <a:t>– Did not answer or answered no to “Have you started implementing EBP in your Department”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504DC6-4C57-A59B-5AA5-4101445C1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478" y="1643381"/>
            <a:ext cx="2019582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12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E5DB0-C9C0-1903-40CA-270AEF643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behavioral interventions are used during one-on-one appointments.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0B4AF-8285-E9A3-631F-09E379D6581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60852" y="3429000"/>
            <a:ext cx="2714835" cy="2736848"/>
          </a:xfrm>
        </p:spPr>
        <p:txBody>
          <a:bodyPr/>
          <a:lstStyle/>
          <a:p>
            <a:r>
              <a:rPr lang="en-US" dirty="0"/>
              <a:t>Resources</a:t>
            </a:r>
          </a:p>
          <a:p>
            <a:pPr lvl="1"/>
            <a:r>
              <a:rPr lang="en-US" dirty="0">
                <a:hlinkClick r:id="rId2"/>
              </a:rPr>
              <a:t>Brief on Targeting Skills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Manual of Effective Correctional Programs  </a:t>
            </a:r>
            <a:endParaRPr lang="en-US" dirty="0"/>
          </a:p>
          <a:p>
            <a:pPr lvl="1"/>
            <a:r>
              <a:rPr lang="en-US" dirty="0"/>
              <a:t>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6F863CE-58EB-56DB-0CF0-C510E20AA2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860897"/>
              </p:ext>
            </p:extLst>
          </p:nvPr>
        </p:nvGraphicFramePr>
        <p:xfrm>
          <a:off x="436879" y="2080448"/>
          <a:ext cx="5492539" cy="385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F7879A1-09EB-89C0-6FED-92D3D2134264}"/>
              </a:ext>
            </a:extLst>
          </p:cNvPr>
          <p:cNvSpPr txBox="1"/>
          <p:nvPr/>
        </p:nvSpPr>
        <p:spPr>
          <a:xfrm>
            <a:off x="468313" y="6141530"/>
            <a:ext cx="7229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</a:rPr>
              <a:t>Other/Unknown </a:t>
            </a:r>
            <a:r>
              <a:rPr lang="en-US" sz="1200" dirty="0"/>
              <a:t>– Did not answer, answered no to “Have you started implementing EBP in your Department”, or</a:t>
            </a:r>
          </a:p>
          <a:p>
            <a:r>
              <a:rPr lang="en-US" sz="1200" dirty="0"/>
              <a:t>Answered no to “Does your department use cognitive behavioral programs (internally or externally)?”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32B86C-434C-1C9D-CC1E-2C7C60AF1D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478" y="1659341"/>
            <a:ext cx="2019582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69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6DFC1-EB56-A4A2-2677-4A2893676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on supervision are referred to cognitive behavioral programs.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14476A-CE1F-04EC-9161-46FD55CCB3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8105" y="3150200"/>
            <a:ext cx="3036499" cy="2585886"/>
          </a:xfrm>
        </p:spPr>
        <p:txBody>
          <a:bodyPr/>
          <a:lstStyle/>
          <a:p>
            <a:r>
              <a:rPr lang="en-US" dirty="0"/>
              <a:t>Resources</a:t>
            </a:r>
          </a:p>
          <a:p>
            <a:pPr lvl="1"/>
            <a:r>
              <a:rPr lang="en-US" dirty="0">
                <a:hlinkClick r:id="rId2"/>
              </a:rPr>
              <a:t>Brief on Effective Correctional Interventions 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Manual of Effective Correctional Programs  </a:t>
            </a:r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7C6E587-A8B0-F656-591B-CD008104BC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6392750"/>
              </p:ext>
            </p:extLst>
          </p:nvPr>
        </p:nvGraphicFramePr>
        <p:xfrm>
          <a:off x="468311" y="1905224"/>
          <a:ext cx="5414903" cy="3831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FE2E41E-BE92-E2F2-7817-AAA582B0055B}"/>
              </a:ext>
            </a:extLst>
          </p:cNvPr>
          <p:cNvSpPr txBox="1"/>
          <p:nvPr/>
        </p:nvSpPr>
        <p:spPr>
          <a:xfrm>
            <a:off x="468313" y="6141530"/>
            <a:ext cx="7229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</a:rPr>
              <a:t>Other/Unknown </a:t>
            </a:r>
            <a:r>
              <a:rPr lang="en-US" sz="1200" dirty="0"/>
              <a:t>– Did not answer, answered no to “Have you started implementing EBP in your Department”, or</a:t>
            </a:r>
          </a:p>
          <a:p>
            <a:r>
              <a:rPr lang="en-US" sz="1200" dirty="0"/>
              <a:t>Answered no to “Does your department use cognitive behavioral programs (internally or externally)?”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00C9BF-8633-952A-F02E-72AACD020C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7106" y="1624223"/>
            <a:ext cx="2019582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884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0AC4F-8CC5-25F3-3552-2D84ECC5E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you incorporated graduated responses in your department?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686A84-412F-C3EF-6560-183DEF7D82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52225" y="3122763"/>
            <a:ext cx="3036499" cy="3043086"/>
          </a:xfrm>
        </p:spPr>
        <p:txBody>
          <a:bodyPr/>
          <a:lstStyle/>
          <a:p>
            <a:r>
              <a:rPr lang="en-US" dirty="0"/>
              <a:t>Resources </a:t>
            </a:r>
          </a:p>
          <a:p>
            <a:pPr lvl="1"/>
            <a:r>
              <a:rPr lang="en-US" dirty="0">
                <a:hlinkClick r:id="rId2"/>
              </a:rPr>
              <a:t>Best Practices for Reinforcements and Responses to Noncompliance 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D77C18B-E9F2-65C3-C19B-E73DDB1E3B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950321"/>
              </p:ext>
            </p:extLst>
          </p:nvPr>
        </p:nvGraphicFramePr>
        <p:xfrm>
          <a:off x="409574" y="2035249"/>
          <a:ext cx="5439135" cy="3356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93E98D5-8F6A-9A53-C1F9-34C869EE171D}"/>
              </a:ext>
            </a:extLst>
          </p:cNvPr>
          <p:cNvSpPr txBox="1"/>
          <p:nvPr/>
        </p:nvSpPr>
        <p:spPr>
          <a:xfrm>
            <a:off x="468313" y="6141530"/>
            <a:ext cx="72514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9933"/>
                </a:solidFill>
              </a:rPr>
              <a:t>Other/Unknown</a:t>
            </a:r>
            <a:r>
              <a:rPr lang="en-US" sz="1200" b="1" dirty="0">
                <a:solidFill>
                  <a:srgbClr val="7030A0"/>
                </a:solidFill>
              </a:rPr>
              <a:t> </a:t>
            </a:r>
            <a:r>
              <a:rPr lang="en-US" sz="1200" dirty="0"/>
              <a:t>– Did not answer or answered no to “Have you started implementing EBP in your Department”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EFC2DF-A34A-480E-F118-EC03776D3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166" y="1656176"/>
            <a:ext cx="2019582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45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B75E3D-108C-AD8F-277A-F81205415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Implementation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2E017C9-DABF-60C4-4D9F-571BA6AEA731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3"/>
          <a:stretch>
            <a:fillRect/>
          </a:stretch>
        </p:blipFill>
        <p:spPr>
          <a:xfrm>
            <a:off x="468313" y="1665418"/>
            <a:ext cx="7554554" cy="4966227"/>
          </a:xfrm>
        </p:spPr>
      </p:pic>
      <p:sp>
        <p:nvSpPr>
          <p:cNvPr id="2" name="TextBox 1">
            <a:hlinkClick r:id="rId4"/>
            <a:extLst>
              <a:ext uri="{FF2B5EF4-FFF2-40B4-BE49-F238E27FC236}">
                <a16:creationId xmlns:a16="http://schemas.microsoft.com/office/drawing/2014/main" id="{9480A80C-43C9-E4E7-5AAF-202533FDAD1E}"/>
              </a:ext>
            </a:extLst>
          </p:cNvPr>
          <p:cNvSpPr txBox="1"/>
          <p:nvPr/>
        </p:nvSpPr>
        <p:spPr>
          <a:xfrm>
            <a:off x="4753155" y="6374921"/>
            <a:ext cx="3834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Implementing EBP: A staged Approach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481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08DB0-2114-1D02-5762-628A2C8BC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have a matrix for responses to non-compliant behaviors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1536C-AC94-CFF2-C15C-7AE701AB0D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55742" y="3110589"/>
            <a:ext cx="3010619" cy="2620391"/>
          </a:xfrm>
        </p:spPr>
        <p:txBody>
          <a:bodyPr/>
          <a:lstStyle/>
          <a:p>
            <a:r>
              <a:rPr lang="en-US" sz="2000" dirty="0"/>
              <a:t>Resources </a:t>
            </a:r>
          </a:p>
          <a:p>
            <a:pPr lvl="1"/>
            <a:r>
              <a:rPr lang="en-US" sz="2000" dirty="0">
                <a:hlinkClick r:id="rId2"/>
              </a:rPr>
              <a:t>Best Practices for Reinforcements and Responses to Noncompliance </a:t>
            </a:r>
            <a:endParaRPr lang="en-US" sz="2000" dirty="0"/>
          </a:p>
          <a:p>
            <a:pPr lvl="1"/>
            <a:r>
              <a:rPr lang="en-US" sz="2000" dirty="0">
                <a:hlinkClick r:id="rId3"/>
              </a:rPr>
              <a:t>Brief on Effective Responses to Noncompliant Behavior </a:t>
            </a:r>
            <a:endParaRPr lang="en-US" sz="20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0D8DCDC-2559-CD14-8D4F-CA63211494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3337124"/>
              </p:ext>
            </p:extLst>
          </p:nvPr>
        </p:nvGraphicFramePr>
        <p:xfrm>
          <a:off x="468312" y="1858228"/>
          <a:ext cx="5483914" cy="3714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95672F5-01F9-26F1-83FB-E2F9A520A76D}"/>
              </a:ext>
            </a:extLst>
          </p:cNvPr>
          <p:cNvSpPr txBox="1"/>
          <p:nvPr/>
        </p:nvSpPr>
        <p:spPr>
          <a:xfrm>
            <a:off x="468313" y="6141530"/>
            <a:ext cx="7229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</a:rPr>
              <a:t>Other/Unknown </a:t>
            </a:r>
            <a:r>
              <a:rPr lang="en-US" sz="1200" dirty="0"/>
              <a:t>– Did not answer, answered no to “Have you started implementing EBP in your Department”, or</a:t>
            </a:r>
          </a:p>
          <a:p>
            <a:r>
              <a:rPr lang="en-US" sz="1200" dirty="0"/>
              <a:t>Answered no to “Have you incorporated graduated responses in your department?”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236939-6E93-8E74-9EFF-A301619A67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4551" y="1630202"/>
            <a:ext cx="2019582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42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30EDB-B4E1-A264-9409-71F268F13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majority of staff comply with guidelines (matrix) for responses to noncompliant behaviors.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878FB1-F787-46DC-CDFB-A007C70BB5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16128" y="3237563"/>
            <a:ext cx="2941608" cy="2620391"/>
          </a:xfrm>
        </p:spPr>
        <p:txBody>
          <a:bodyPr/>
          <a:lstStyle/>
          <a:p>
            <a:r>
              <a:rPr lang="en-US" sz="2000" dirty="0"/>
              <a:t>Resources</a:t>
            </a:r>
          </a:p>
          <a:p>
            <a:pPr lvl="1"/>
            <a:r>
              <a:rPr lang="en-US" sz="2000" dirty="0">
                <a:hlinkClick r:id="rId2"/>
              </a:rPr>
              <a:t>Best Practices for Reinforcements and Responses to Noncompliance </a:t>
            </a:r>
            <a:endParaRPr lang="en-US" sz="2000" dirty="0"/>
          </a:p>
          <a:p>
            <a:pPr lvl="1"/>
            <a:r>
              <a:rPr lang="en-US" sz="2000" dirty="0"/>
              <a:t>Brief on </a:t>
            </a:r>
            <a:r>
              <a:rPr lang="en-US" sz="2000" dirty="0">
                <a:hlinkClick r:id="rId3"/>
              </a:rPr>
              <a:t>Effective Responses to Noncompliant Behavior </a:t>
            </a:r>
            <a:endParaRPr lang="en-US" sz="2000" dirty="0"/>
          </a:p>
          <a:p>
            <a:pPr lvl="1"/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FFC0B0B-0506-CA03-9953-E241A73B0C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1274533"/>
              </p:ext>
            </p:extLst>
          </p:nvPr>
        </p:nvGraphicFramePr>
        <p:xfrm>
          <a:off x="468312" y="1977469"/>
          <a:ext cx="5449407" cy="3905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D5E2F1C-F46F-E6A5-082C-B693FB1F2ACA}"/>
              </a:ext>
            </a:extLst>
          </p:cNvPr>
          <p:cNvSpPr txBox="1"/>
          <p:nvPr/>
        </p:nvSpPr>
        <p:spPr>
          <a:xfrm>
            <a:off x="468313" y="6141530"/>
            <a:ext cx="7229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92D050"/>
                </a:solidFill>
              </a:rPr>
              <a:t>Other/Unknown </a:t>
            </a:r>
            <a:r>
              <a:rPr lang="en-US" sz="1200" dirty="0"/>
              <a:t>– Did not answer, answered no to “Have you started implementing EBP in your Department”, or</a:t>
            </a:r>
          </a:p>
          <a:p>
            <a:r>
              <a:rPr lang="en-US" sz="1200" dirty="0"/>
              <a:t>Answered no to “Have you incorporated graduated responses in your department?”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9D3FC3-6CE7-C958-1291-DABAA64333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912" y="1674764"/>
            <a:ext cx="2019582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694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9D155-462F-BB5C-71A2-E5C7A6F6D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have a matrix for effective use of reinforcements.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EFB80C-E86D-3C22-BC72-1F0A7750F2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67886" y="3084995"/>
            <a:ext cx="2846718" cy="2611765"/>
          </a:xfrm>
        </p:spPr>
        <p:txBody>
          <a:bodyPr/>
          <a:lstStyle/>
          <a:p>
            <a:r>
              <a:rPr lang="en-US" dirty="0"/>
              <a:t>Resources </a:t>
            </a:r>
          </a:p>
          <a:p>
            <a:pPr lvl="1"/>
            <a:r>
              <a:rPr lang="en-US" dirty="0">
                <a:hlinkClick r:id="rId2"/>
              </a:rPr>
              <a:t>Best Practices for Reinforcements and Responses to Noncompliance 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Brief on Effective Use of Reinforcements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40B13A9-EFFA-7AF2-4DB4-0A9A9744E7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5503057"/>
              </p:ext>
            </p:extLst>
          </p:nvPr>
        </p:nvGraphicFramePr>
        <p:xfrm>
          <a:off x="468313" y="2196050"/>
          <a:ext cx="5458034" cy="3661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0BC95A5-8263-FE43-1EFE-8B5D8ABEDD6E}"/>
              </a:ext>
            </a:extLst>
          </p:cNvPr>
          <p:cNvSpPr txBox="1"/>
          <p:nvPr/>
        </p:nvSpPr>
        <p:spPr>
          <a:xfrm>
            <a:off x="468313" y="6141530"/>
            <a:ext cx="7229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</a:rPr>
              <a:t>Other/Unknown </a:t>
            </a:r>
            <a:r>
              <a:rPr lang="en-US" sz="1200" dirty="0"/>
              <a:t>– Did not answer, answered no to “Have you started implementing EBP in your Department”, or</a:t>
            </a:r>
          </a:p>
          <a:p>
            <a:r>
              <a:rPr lang="en-US" sz="1200" dirty="0"/>
              <a:t>Answered no to “Have you incorporated graduated responses in your department?”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4CE4FC-585F-2103-1995-3650D5DCDB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044" y="1582994"/>
            <a:ext cx="2019582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857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C452A-7F2E-CDF3-99D6-A9C75BF05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majority of staff comply with guidelines (matrix) for effective use of reinforcements.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B8924C-610E-F72E-87BF-06709B10FF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50634" y="3184730"/>
            <a:ext cx="2863970" cy="2620391"/>
          </a:xfrm>
        </p:spPr>
        <p:txBody>
          <a:bodyPr/>
          <a:lstStyle/>
          <a:p>
            <a:r>
              <a:rPr lang="en-US" dirty="0"/>
              <a:t>Resources</a:t>
            </a:r>
          </a:p>
          <a:p>
            <a:pPr lvl="1"/>
            <a:r>
              <a:rPr lang="en-US" dirty="0">
                <a:hlinkClick r:id="rId2"/>
              </a:rPr>
              <a:t>Best Practices for Reinforcements and Responses to Noncompliance 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Brief on Effective Use of Reinforcements 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44D2F39-7AE6-D217-F6C2-393DAB057F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50413"/>
              </p:ext>
            </p:extLst>
          </p:nvPr>
        </p:nvGraphicFramePr>
        <p:xfrm>
          <a:off x="468313" y="2038530"/>
          <a:ext cx="5432155" cy="3611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D8C45EE-3E0E-85AD-7F56-065A12AE1EA8}"/>
              </a:ext>
            </a:extLst>
          </p:cNvPr>
          <p:cNvSpPr txBox="1"/>
          <p:nvPr/>
        </p:nvSpPr>
        <p:spPr>
          <a:xfrm>
            <a:off x="468313" y="6141530"/>
            <a:ext cx="7229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92D050"/>
                </a:solidFill>
              </a:rPr>
              <a:t>Other/Unknown </a:t>
            </a:r>
            <a:r>
              <a:rPr lang="en-US" sz="1200" dirty="0"/>
              <a:t>– Did not answer, answered no to “Have you started implementing EBP in your Department”, or</a:t>
            </a:r>
          </a:p>
          <a:p>
            <a:r>
              <a:rPr lang="en-US" sz="1200" dirty="0"/>
              <a:t>Answered no to “Have you incorporated graduated responses in your department?”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DD2847-B50A-5975-A1EC-EFEE9BFB32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419" y="1727597"/>
            <a:ext cx="2019582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717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C7B00-AD9B-A6E9-96DD-B8DEFD5AC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policies and procedures are in alignment with EBP.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6748E3-24E5-5393-1328-89F8EEA4FF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5358" y="3545457"/>
            <a:ext cx="2680330" cy="2620391"/>
          </a:xfrm>
        </p:spPr>
        <p:txBody>
          <a:bodyPr/>
          <a:lstStyle/>
          <a:p>
            <a:r>
              <a:rPr lang="en-US" dirty="0"/>
              <a:t>Resources</a:t>
            </a:r>
          </a:p>
          <a:p>
            <a:pPr lvl="1"/>
            <a:r>
              <a:rPr lang="en-US" dirty="0">
                <a:hlinkClick r:id="rId2"/>
              </a:rPr>
              <a:t>Implementing EBP: A staged Approach Introduction and Stage One</a:t>
            </a:r>
            <a:endParaRPr lang="en-US" dirty="0"/>
          </a:p>
          <a:p>
            <a:pPr marL="270000" lvl="1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DF8FDB7-073C-C675-6571-1E538B4A2A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9025651"/>
              </p:ext>
            </p:extLst>
          </p:nvPr>
        </p:nvGraphicFramePr>
        <p:xfrm>
          <a:off x="542924" y="2182617"/>
          <a:ext cx="5021113" cy="4235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C1A3DA0-CCF4-7B4E-DBD7-B185C40EB153}"/>
              </a:ext>
            </a:extLst>
          </p:cNvPr>
          <p:cNvSpPr txBox="1"/>
          <p:nvPr/>
        </p:nvSpPr>
        <p:spPr>
          <a:xfrm>
            <a:off x="468313" y="6451473"/>
            <a:ext cx="7207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</a:rPr>
              <a:t>Other/Unknown </a:t>
            </a:r>
            <a:r>
              <a:rPr lang="en-US" sz="1200" dirty="0"/>
              <a:t>– Did not answer or answered no to “Have you started implementing EBP in your Department”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741207-FA50-15C4-383F-BEDB53D25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890" y="1832277"/>
            <a:ext cx="1905266" cy="133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24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8D29D-73D3-397E-CB7A-ECFB6EA88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621792"/>
            <a:ext cx="8356510" cy="830992"/>
          </a:xfrm>
        </p:spPr>
        <p:txBody>
          <a:bodyPr/>
          <a:lstStyle/>
          <a:p>
            <a:r>
              <a:rPr lang="en-US" dirty="0"/>
              <a:t> I have a service matrix that lists available programs and services to address criminogenic needs.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6A1AD7-29E8-CBAE-E201-0F13A7F89EF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4974" y="3545457"/>
            <a:ext cx="3088256" cy="2620391"/>
          </a:xfrm>
        </p:spPr>
        <p:txBody>
          <a:bodyPr/>
          <a:lstStyle/>
          <a:p>
            <a:r>
              <a:rPr lang="en-US" dirty="0"/>
              <a:t>Resources</a:t>
            </a:r>
          </a:p>
          <a:p>
            <a:pPr lvl="1"/>
            <a:r>
              <a:rPr lang="en-US" dirty="0">
                <a:hlinkClick r:id="rId2"/>
              </a:rPr>
              <a:t>Brief on Effective Correctional Programs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Manual of Effective Programs  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CC64EDD-66DF-E778-E897-9B9DF4675A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1205374"/>
              </p:ext>
            </p:extLst>
          </p:nvPr>
        </p:nvGraphicFramePr>
        <p:xfrm>
          <a:off x="549034" y="1885635"/>
          <a:ext cx="5316927" cy="3919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0D5EACE-C378-3264-8D10-9DDD4884D12F}"/>
              </a:ext>
            </a:extLst>
          </p:cNvPr>
          <p:cNvSpPr txBox="1"/>
          <p:nvPr/>
        </p:nvSpPr>
        <p:spPr>
          <a:xfrm>
            <a:off x="468313" y="6141530"/>
            <a:ext cx="8292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</a:rPr>
              <a:t>Other/Unknown </a:t>
            </a:r>
            <a:r>
              <a:rPr lang="en-US" sz="1200" dirty="0"/>
              <a:t>– Did not answer, answered no to “Have you started implementing EBP in your Department”, or</a:t>
            </a:r>
          </a:p>
          <a:p>
            <a:r>
              <a:rPr lang="en-US" sz="1200" dirty="0"/>
              <a:t>Answered no to “Have you implemented a validated third or fourth generational risk and needs assessment in your department?”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8612FE-7F4B-DDED-2E67-8434DDCC4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1224" y="1807617"/>
            <a:ext cx="1908213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993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8B2C8-93A1-0CDB-2E09-5115854B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75" y="621792"/>
            <a:ext cx="8824823" cy="830992"/>
          </a:xfrm>
        </p:spPr>
        <p:txBody>
          <a:bodyPr/>
          <a:lstStyle/>
          <a:p>
            <a:r>
              <a:rPr lang="en-US" dirty="0"/>
              <a:t>I have conducted a gap analysis of available programs and services to address criminogenic needs.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78BD9F-9C56-15E0-4DB0-EEC2ACE9750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52226" y="3545457"/>
            <a:ext cx="2723462" cy="2620391"/>
          </a:xfrm>
        </p:spPr>
        <p:txBody>
          <a:bodyPr/>
          <a:lstStyle/>
          <a:p>
            <a:r>
              <a:rPr lang="en-US" dirty="0"/>
              <a:t>Resources </a:t>
            </a:r>
          </a:p>
          <a:p>
            <a:pPr lvl="1"/>
            <a:r>
              <a:rPr lang="en-US" dirty="0">
                <a:hlinkClick r:id="rId2"/>
              </a:rPr>
              <a:t>Performing a Program and Service Gap Analysis 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FB55F90-9043-6F68-1662-B312415932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8118850"/>
              </p:ext>
            </p:extLst>
          </p:nvPr>
        </p:nvGraphicFramePr>
        <p:xfrm>
          <a:off x="217636" y="2011527"/>
          <a:ext cx="5510303" cy="40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C380F10-8939-6EAA-35A3-FDE1BC0CCE43}"/>
              </a:ext>
            </a:extLst>
          </p:cNvPr>
          <p:cNvSpPr txBox="1"/>
          <p:nvPr/>
        </p:nvSpPr>
        <p:spPr>
          <a:xfrm>
            <a:off x="217636" y="6236208"/>
            <a:ext cx="8196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</a:rPr>
              <a:t>Other/Unknown </a:t>
            </a:r>
            <a:r>
              <a:rPr lang="en-US" sz="1200" dirty="0"/>
              <a:t>– Did not answer, answered no to “Have you started implementing EBP in your Department”, or</a:t>
            </a:r>
          </a:p>
          <a:p>
            <a:r>
              <a:rPr lang="en-US" sz="1200" dirty="0"/>
              <a:t>Answered no to “Have you implemented a validated third or fourth generational risk and needs assessment in your department?”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9D3DC1-2FDF-79D1-CAAE-A00837904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850" y="1755188"/>
            <a:ext cx="1908213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49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D434C-3FE4-C629-47EF-057F2081E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your department collect data related to EBP?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D34E0-5C2B-5A20-A4FB-8FA9411D73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69478" y="3536830"/>
            <a:ext cx="2706209" cy="2629018"/>
          </a:xfrm>
        </p:spPr>
        <p:txBody>
          <a:bodyPr/>
          <a:lstStyle/>
          <a:p>
            <a:r>
              <a:rPr lang="en-US" dirty="0"/>
              <a:t>Resources</a:t>
            </a:r>
          </a:p>
          <a:p>
            <a:pPr lvl="1"/>
            <a:r>
              <a:rPr lang="en-US" dirty="0">
                <a:hlinkClick r:id="rId2"/>
              </a:rPr>
              <a:t>Brief on Collecting, Analyzing, and Sharing Data 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21A0724-9FA6-C734-3146-5CFF5F8CBF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657583"/>
              </p:ext>
            </p:extLst>
          </p:nvPr>
        </p:nvGraphicFramePr>
        <p:xfrm>
          <a:off x="494193" y="1971900"/>
          <a:ext cx="5337263" cy="3807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A596102-D974-EE55-8BA4-9CAC5947A613}"/>
              </a:ext>
            </a:extLst>
          </p:cNvPr>
          <p:cNvSpPr txBox="1"/>
          <p:nvPr/>
        </p:nvSpPr>
        <p:spPr>
          <a:xfrm>
            <a:off x="468313" y="6141530"/>
            <a:ext cx="72514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9300"/>
                </a:solidFill>
              </a:rPr>
              <a:t>Other/Unknown </a:t>
            </a:r>
            <a:r>
              <a:rPr lang="en-US" sz="1200" dirty="0"/>
              <a:t>– Did not answer or answered no to “Have you started implementing EBP in your Department”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08C913-8A62-77A9-30B7-F06F5EF10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475" y="1694803"/>
            <a:ext cx="1908213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751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BF7B4-65A1-3B5D-CC84-32B1F3BB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collect and analyze data related to EBP regularly.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C4FAE-3EA5-E708-30B6-D586EC1B9B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4974" y="3545457"/>
            <a:ext cx="2740714" cy="2620391"/>
          </a:xfrm>
        </p:spPr>
        <p:txBody>
          <a:bodyPr/>
          <a:lstStyle/>
          <a:p>
            <a:r>
              <a:rPr lang="en-US" dirty="0"/>
              <a:t>Resources </a:t>
            </a:r>
          </a:p>
          <a:p>
            <a:pPr lvl="1"/>
            <a:r>
              <a:rPr lang="en-US" dirty="0">
                <a:hlinkClick r:id="rId2"/>
              </a:rPr>
              <a:t>Brief on Collecting, Analyzing, and Sharing Data </a:t>
            </a:r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2215DBD-2FD2-6484-A5B3-00022C1A96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4977095"/>
              </p:ext>
            </p:extLst>
          </p:nvPr>
        </p:nvGraphicFramePr>
        <p:xfrm>
          <a:off x="468311" y="1926072"/>
          <a:ext cx="5294133" cy="3603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EDB6B8A-5BC8-E39E-F475-EC49CCFD07A0}"/>
              </a:ext>
            </a:extLst>
          </p:cNvPr>
          <p:cNvSpPr txBox="1"/>
          <p:nvPr/>
        </p:nvSpPr>
        <p:spPr>
          <a:xfrm>
            <a:off x="468313" y="6141530"/>
            <a:ext cx="7229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</a:rPr>
              <a:t>Other/Unknown </a:t>
            </a:r>
            <a:r>
              <a:rPr lang="en-US" sz="1200" dirty="0"/>
              <a:t>– Did not answer, answered no to “Have you started implementing EBP in your Department”, or</a:t>
            </a:r>
          </a:p>
          <a:p>
            <a:r>
              <a:rPr lang="en-US" sz="1200" dirty="0"/>
              <a:t>Answered no to “Does your department collect data related to EBP?”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3F5AB5-82E4-E01A-68FC-AC033554A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1224" y="1582899"/>
            <a:ext cx="1908213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378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80345-2F0D-4418-BA87-634388EC8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evaluate measures and outcomes regularly and address identified concerns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0A008B-197B-0C25-FACF-A3C48AA1FB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8106" y="3597215"/>
            <a:ext cx="2697582" cy="2568633"/>
          </a:xfrm>
        </p:spPr>
        <p:txBody>
          <a:bodyPr/>
          <a:lstStyle/>
          <a:p>
            <a:r>
              <a:rPr lang="en-US" dirty="0"/>
              <a:t>Resources</a:t>
            </a:r>
          </a:p>
          <a:p>
            <a:pPr lvl="1"/>
            <a:r>
              <a:rPr lang="en-US" dirty="0">
                <a:hlinkClick r:id="rId2"/>
              </a:rPr>
              <a:t>Brief on Collecting, Analyzing, and Sharing Data </a:t>
            </a:r>
            <a:endParaRPr lang="en-US" dirty="0"/>
          </a:p>
          <a:p>
            <a:pPr lvl="1"/>
            <a:r>
              <a:rPr lang="en-US" dirty="0"/>
              <a:t>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CECC5EF-14CB-DDD7-6AFA-178C9E649E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0638560"/>
              </p:ext>
            </p:extLst>
          </p:nvPr>
        </p:nvGraphicFramePr>
        <p:xfrm>
          <a:off x="468313" y="1913850"/>
          <a:ext cx="5311385" cy="4133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0EEBAD3-6717-0DD4-88EE-2A419BA93E58}"/>
              </a:ext>
            </a:extLst>
          </p:cNvPr>
          <p:cNvSpPr txBox="1"/>
          <p:nvPr/>
        </p:nvSpPr>
        <p:spPr>
          <a:xfrm>
            <a:off x="468313" y="6141530"/>
            <a:ext cx="7229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</a:rPr>
              <a:t>Other/Unknown </a:t>
            </a:r>
            <a:r>
              <a:rPr lang="en-US" sz="1200" dirty="0"/>
              <a:t>– Did not answer, answered no to “Have you started implementing EBP in your Department”, or</a:t>
            </a:r>
          </a:p>
          <a:p>
            <a:r>
              <a:rPr lang="en-US" sz="1200" dirty="0"/>
              <a:t>Answered no to “Does your department collect data related to EBP?”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556DE9-AF7E-6042-ED4A-D6FB1EDD2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790" y="1560469"/>
            <a:ext cx="1908213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69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D3D50-A272-D7B1-7D0C-462F7DFAF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you started implementing EBP in your department?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0A4BB3-7174-395F-6162-9EC4FC6C92B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62445" y="3599254"/>
            <a:ext cx="2913244" cy="2473742"/>
          </a:xfrm>
        </p:spPr>
        <p:txBody>
          <a:bodyPr/>
          <a:lstStyle/>
          <a:p>
            <a:r>
              <a:rPr lang="en-US" dirty="0"/>
              <a:t>Resources</a:t>
            </a:r>
          </a:p>
          <a:p>
            <a:pPr lvl="1"/>
            <a:r>
              <a:rPr lang="en-US" dirty="0">
                <a:hlinkClick r:id="rId2"/>
              </a:rPr>
              <a:t>Implementing EBP: A staged Approach Introduction and Stage One</a:t>
            </a: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385DE7A-7F60-C0E7-D4BD-6E1ADA6C1F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162303"/>
              </p:ext>
            </p:extLst>
          </p:nvPr>
        </p:nvGraphicFramePr>
        <p:xfrm>
          <a:off x="372822" y="2296195"/>
          <a:ext cx="5027314" cy="3776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C1C2DE5F-CA64-5872-CCA8-6A8CF56A3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513" y="1636410"/>
            <a:ext cx="2029108" cy="133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583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FDCF4-92FC-BDD6-7B59-1B9F971C5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have a plan for sustainability of EBP within my department.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34A841-494F-540B-29C6-F216510F68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5358" y="3605842"/>
            <a:ext cx="2932982" cy="2560006"/>
          </a:xfrm>
        </p:spPr>
        <p:txBody>
          <a:bodyPr/>
          <a:lstStyle/>
          <a:p>
            <a:r>
              <a:rPr lang="en-US" dirty="0"/>
              <a:t>Resources </a:t>
            </a:r>
          </a:p>
          <a:p>
            <a:pPr lvl="1"/>
            <a:r>
              <a:rPr lang="en-US" dirty="0">
                <a:hlinkClick r:id="rId2"/>
              </a:rPr>
              <a:t>Implementing EBP: A Staged Approach, Stage 4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12BDD4B-D1E1-1288-5AC6-11BCE858B7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2411277"/>
              </p:ext>
            </p:extLst>
          </p:nvPr>
        </p:nvGraphicFramePr>
        <p:xfrm>
          <a:off x="433809" y="1985378"/>
          <a:ext cx="5225119" cy="418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6EC723C-3828-5D13-F400-C4F67C1A8B20}"/>
              </a:ext>
            </a:extLst>
          </p:cNvPr>
          <p:cNvSpPr txBox="1"/>
          <p:nvPr/>
        </p:nvSpPr>
        <p:spPr>
          <a:xfrm>
            <a:off x="468313" y="6288656"/>
            <a:ext cx="7207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</a:rPr>
              <a:t>Other/Unknown </a:t>
            </a:r>
            <a:r>
              <a:rPr lang="en-US" sz="1200" dirty="0"/>
              <a:t>– Did not answer or answered no to “Have you started implementing EBP in your Department”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EB0F2E-B5DF-E7A8-6A0C-5D76ED476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890" y="1675229"/>
            <a:ext cx="1905266" cy="133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978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9B2B7-468F-F9FC-3118-E88DB1705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621792"/>
            <a:ext cx="8207375" cy="830992"/>
          </a:xfrm>
        </p:spPr>
        <p:txBody>
          <a:bodyPr wrap="square" anchor="b">
            <a:normAutofit/>
          </a:bodyPr>
          <a:lstStyle/>
          <a:p>
            <a:r>
              <a:rPr lang="en-US"/>
              <a:t>Top Five Things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03805-CE4D-3F3D-3BFC-7C0BDAB0C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629918"/>
            <a:ext cx="3966527" cy="4537075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Stakeholder buy-in</a:t>
            </a:r>
          </a:p>
          <a:p>
            <a:r>
              <a:rPr lang="en-US" dirty="0"/>
              <a:t>Training (end user &amp; train the trainer)</a:t>
            </a:r>
          </a:p>
          <a:p>
            <a:r>
              <a:rPr lang="en-US" dirty="0"/>
              <a:t>Staff buy-in (line and management)</a:t>
            </a:r>
          </a:p>
          <a:p>
            <a:r>
              <a:rPr lang="en-US" dirty="0"/>
              <a:t>Staffing/turnover </a:t>
            </a:r>
          </a:p>
          <a:p>
            <a:r>
              <a:rPr lang="en-US" dirty="0"/>
              <a:t>Funding</a:t>
            </a:r>
          </a:p>
        </p:txBody>
      </p:sp>
      <p:pic>
        <p:nvPicPr>
          <p:cNvPr id="5" name="Picture 4" descr="Person with weathered palms facing up">
            <a:extLst>
              <a:ext uri="{FF2B5EF4-FFF2-40B4-BE49-F238E27FC236}">
                <a16:creationId xmlns:a16="http://schemas.microsoft.com/office/drawing/2014/main" id="{994A89A8-80AC-CE6E-3FFA-F99362F18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504" y="2567924"/>
            <a:ext cx="3983184" cy="2658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9625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5877C-9D0E-FE11-3036-3D03210E4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department has an EBP implementation plan.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EF7675-328F-6066-6281-49F591F2B8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1072" y="3605842"/>
            <a:ext cx="2904616" cy="2560006"/>
          </a:xfrm>
        </p:spPr>
        <p:txBody>
          <a:bodyPr/>
          <a:lstStyle/>
          <a:p>
            <a:r>
              <a:rPr lang="en-US" dirty="0"/>
              <a:t>Resources</a:t>
            </a:r>
          </a:p>
          <a:p>
            <a:pPr lvl="1"/>
            <a:r>
              <a:rPr lang="en-US" dirty="0">
                <a:hlinkClick r:id="rId2"/>
              </a:rPr>
              <a:t>Implementing EBP: A staged Approach Introduction and Stage One</a:t>
            </a:r>
            <a:endParaRPr lang="en-US" dirty="0"/>
          </a:p>
          <a:p>
            <a:pPr marL="270000" lvl="1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23B4146-4142-A877-A80A-D42D2AADD5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4953898"/>
              </p:ext>
            </p:extLst>
          </p:nvPr>
        </p:nvGraphicFramePr>
        <p:xfrm>
          <a:off x="291096" y="2530191"/>
          <a:ext cx="5195303" cy="343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29BFCD1-BF74-1744-89AD-CBA5EB668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308" y="1763335"/>
            <a:ext cx="2030144" cy="13351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FD551E-4E98-5A5A-C7CA-09B43D5DEBD7}"/>
              </a:ext>
            </a:extLst>
          </p:cNvPr>
          <p:cNvSpPr txBox="1"/>
          <p:nvPr/>
        </p:nvSpPr>
        <p:spPr>
          <a:xfrm>
            <a:off x="353683" y="6280030"/>
            <a:ext cx="7207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</a:rPr>
              <a:t>Other/Unknown </a:t>
            </a:r>
            <a:r>
              <a:rPr lang="en-US" sz="1200" dirty="0"/>
              <a:t>– Did not answer or answered no to “Have you started implementing EBP in your Department” </a:t>
            </a:r>
          </a:p>
        </p:txBody>
      </p:sp>
    </p:spTree>
    <p:extLst>
      <p:ext uri="{BB962C8B-B14F-4D97-AF65-F5344CB8AC3E}">
        <p14:creationId xmlns:p14="http://schemas.microsoft.com/office/powerpoint/2010/main" val="58325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262B7-1177-CA23-1F6C-D86E723D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01" y="613856"/>
            <a:ext cx="8816197" cy="830992"/>
          </a:xfrm>
        </p:spPr>
        <p:txBody>
          <a:bodyPr/>
          <a:lstStyle/>
          <a:p>
            <a:r>
              <a:rPr lang="en-US" sz="2400" dirty="0"/>
              <a:t>I have conducted organizational culture/readiness assessment within the last three years and have addressed concerns.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21DEB4-9122-E36A-411D-7ED064709C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8106" y="3925019"/>
            <a:ext cx="2697582" cy="2240829"/>
          </a:xfrm>
        </p:spPr>
        <p:txBody>
          <a:bodyPr/>
          <a:lstStyle/>
          <a:p>
            <a:r>
              <a:rPr lang="en-US" dirty="0"/>
              <a:t>Resources</a:t>
            </a:r>
          </a:p>
          <a:p>
            <a:pPr lvl="1"/>
            <a:r>
              <a:rPr lang="en-US" dirty="0">
                <a:hlinkClick r:id="rId2"/>
              </a:rPr>
              <a:t>Conducting an Organizational Readiness Survey 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E28B212-A045-31E8-E336-19B68E9C89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96012"/>
              </p:ext>
            </p:extLst>
          </p:nvPr>
        </p:nvGraphicFramePr>
        <p:xfrm>
          <a:off x="258792" y="2070340"/>
          <a:ext cx="5477774" cy="4095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FD8DDBF-7E4E-D107-BE75-A2155E8A8968}"/>
              </a:ext>
            </a:extLst>
          </p:cNvPr>
          <p:cNvSpPr txBox="1"/>
          <p:nvPr/>
        </p:nvSpPr>
        <p:spPr>
          <a:xfrm>
            <a:off x="353683" y="6280030"/>
            <a:ext cx="7207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</a:rPr>
              <a:t>Other/Unknown </a:t>
            </a:r>
            <a:r>
              <a:rPr lang="en-US" sz="1200" dirty="0"/>
              <a:t>– Did not answer or answered no to “Have you started implementing EBP in your Department”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582B86-29E5-0ADB-C2F9-537B31B48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825" y="1778019"/>
            <a:ext cx="2030144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07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F7B97-7BD3-C7A6-E33D-798C51098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majority of my staff have been trained in the principles of EBP.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F3B965-3AE6-8067-1C19-3202095DF8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8106" y="3795623"/>
            <a:ext cx="2697582" cy="2370225"/>
          </a:xfrm>
        </p:spPr>
        <p:txBody>
          <a:bodyPr/>
          <a:lstStyle/>
          <a:p>
            <a:r>
              <a:rPr lang="en-US" dirty="0"/>
              <a:t>Resources </a:t>
            </a:r>
          </a:p>
          <a:p>
            <a:pPr lvl="1"/>
            <a:r>
              <a:rPr lang="en-US" dirty="0">
                <a:hlinkClick r:id="rId2"/>
              </a:rPr>
              <a:t>EBP Overview eLearning Course 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1870E26-D779-A4EC-D208-F53DD1FBF0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9505857"/>
              </p:ext>
            </p:extLst>
          </p:nvPr>
        </p:nvGraphicFramePr>
        <p:xfrm>
          <a:off x="578329" y="2151347"/>
          <a:ext cx="4994335" cy="3852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3993948-3B67-C4E0-3632-67D8A81AE52F}"/>
              </a:ext>
            </a:extLst>
          </p:cNvPr>
          <p:cNvSpPr txBox="1"/>
          <p:nvPr/>
        </p:nvSpPr>
        <p:spPr>
          <a:xfrm>
            <a:off x="468313" y="6236208"/>
            <a:ext cx="7207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</a:rPr>
              <a:t>Other/Unknown </a:t>
            </a:r>
            <a:r>
              <a:rPr lang="en-US" sz="1200" dirty="0"/>
              <a:t>– Did not answer or answered no to “Have you started implementing EBP in your Department”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0F8C3E-E21F-7D19-F994-D5BC8F627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825" y="1851390"/>
            <a:ext cx="2030144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93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7201A-7D88-6A6B-8BED-866FF43B1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majority of my key stakeholders have been trained in the principles of EBP.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8FDA8-EC17-2BC9-7075-E8A839F717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3765" y="3271238"/>
            <a:ext cx="2706209" cy="2758626"/>
          </a:xfrm>
        </p:spPr>
        <p:txBody>
          <a:bodyPr/>
          <a:lstStyle/>
          <a:p>
            <a:r>
              <a:rPr lang="en-US" dirty="0"/>
              <a:t>Resources</a:t>
            </a:r>
          </a:p>
          <a:p>
            <a:pPr lvl="1"/>
            <a:r>
              <a:rPr lang="en-US" dirty="0">
                <a:hlinkClick r:id="rId2"/>
              </a:rPr>
              <a:t>EBP Overview eLearning Course </a:t>
            </a:r>
            <a:endParaRPr lang="en-US" dirty="0"/>
          </a:p>
          <a:p>
            <a:pPr lvl="1"/>
            <a:r>
              <a:rPr lang="en-US" dirty="0"/>
              <a:t>Stakeholder version coming soon	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51217DB-2D11-F302-AB6E-E7048A083E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0069977"/>
              </p:ext>
            </p:extLst>
          </p:nvPr>
        </p:nvGraphicFramePr>
        <p:xfrm>
          <a:off x="502820" y="2057400"/>
          <a:ext cx="5466657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2EA7EBF-C36D-AC98-07EF-E6A320AD4D50}"/>
              </a:ext>
            </a:extLst>
          </p:cNvPr>
          <p:cNvSpPr txBox="1"/>
          <p:nvPr/>
        </p:nvSpPr>
        <p:spPr>
          <a:xfrm>
            <a:off x="502820" y="6174474"/>
            <a:ext cx="7207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</a:rPr>
              <a:t>Other/Unknown </a:t>
            </a:r>
            <a:r>
              <a:rPr lang="en-US" sz="1200" dirty="0"/>
              <a:t>– Did not answer or answered no to “Have you started implementing EBP in your Department”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26A36C-4F1E-84CB-A7C1-DDFF94853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7510" y="1705224"/>
            <a:ext cx="2030144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41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4703D-9183-75BB-3DA2-920A55AEF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you implemented motivational interviewing in your department?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137197-BD9F-97E1-E53C-12CD8B30D6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15097" y="3105786"/>
            <a:ext cx="3025385" cy="2309840"/>
          </a:xfrm>
        </p:spPr>
        <p:txBody>
          <a:bodyPr/>
          <a:lstStyle/>
          <a:p>
            <a:r>
              <a:rPr lang="en-US" dirty="0"/>
              <a:t>Resources </a:t>
            </a:r>
          </a:p>
          <a:p>
            <a:pPr lvl="1"/>
            <a:r>
              <a:rPr lang="en-US" dirty="0">
                <a:hlinkClick r:id="rId2"/>
              </a:rPr>
              <a:t>Brief on Building Rapport</a:t>
            </a:r>
            <a:endParaRPr lang="en-US" dirty="0"/>
          </a:p>
          <a:p>
            <a:pPr lvl="1"/>
            <a:r>
              <a:rPr lang="en-US" dirty="0"/>
              <a:t>Contact Helene Placey for training assistance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420A174-A81F-A2AA-8A58-88398880EB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5637874"/>
              </p:ext>
            </p:extLst>
          </p:nvPr>
        </p:nvGraphicFramePr>
        <p:xfrm>
          <a:off x="396814" y="2061712"/>
          <a:ext cx="5417389" cy="4104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B4AE712-FCCC-3615-0491-4D4963B4BA22}"/>
              </a:ext>
            </a:extLst>
          </p:cNvPr>
          <p:cNvSpPr txBox="1"/>
          <p:nvPr/>
        </p:nvSpPr>
        <p:spPr>
          <a:xfrm>
            <a:off x="353683" y="6280030"/>
            <a:ext cx="7207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9933"/>
                </a:solidFill>
              </a:rPr>
              <a:t>Other/Unknown </a:t>
            </a:r>
            <a:r>
              <a:rPr lang="en-US" sz="1200" dirty="0"/>
              <a:t>– Did not answer or answered no to “Have you started implementing EBP in your Department”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DDE766-CB3D-721E-0A55-F186CD8E2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824" y="1566967"/>
            <a:ext cx="2038635" cy="14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33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BPStage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E5563"/>
      </a:accent1>
      <a:accent2>
        <a:srgbClr val="16A1DC"/>
      </a:accent2>
      <a:accent3>
        <a:srgbClr val="F58355"/>
      </a:accent3>
      <a:accent4>
        <a:srgbClr val="5CBB58"/>
      </a:accent4>
      <a:accent5>
        <a:srgbClr val="A883BB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993B86B-323E-414E-91DE-D061527FE506}">
  <we:reference id="wa104051163" version="1.2.0.3" store="en-US" storeType="OMEX"/>
  <we:alternateReferences>
    <we:reference id="WA104051163" version="1.2.0.3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9B96FA42E2DB4BB7C60A53A5F25CA4" ma:contentTypeVersion="13" ma:contentTypeDescription="Create a new document." ma:contentTypeScope="" ma:versionID="a1774bce1a279dfc4e821acd4087a20f">
  <xsd:schema xmlns:xsd="http://www.w3.org/2001/XMLSchema" xmlns:xs="http://www.w3.org/2001/XMLSchema" xmlns:p="http://schemas.microsoft.com/office/2006/metadata/properties" xmlns:ns2="9524477f-26ee-4937-9af3-54694fefd6e5" xmlns:ns3="018a456b-904f-4a00-9ab1-740c68536689" targetNamespace="http://schemas.microsoft.com/office/2006/metadata/properties" ma:root="true" ma:fieldsID="8574bc6968a1ea4717b285f7cc65a44f" ns2:_="" ns3:_="">
    <xsd:import namespace="9524477f-26ee-4937-9af3-54694fefd6e5"/>
    <xsd:import namespace="018a456b-904f-4a00-9ab1-740c685366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24477f-26ee-4937-9af3-54694fefd6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5337608-c3fa-4a64-818a-2bb7eff38a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8a456b-904f-4a00-9ab1-740c6853668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3906c56-ca79-4e42-b1fb-dfc8c5ba505b}" ma:internalName="TaxCatchAll" ma:showField="CatchAllData" ma:web="018a456b-904f-4a00-9ab1-740c685366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E3AB09-1F64-4207-BDA3-FC7284D17A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24477f-26ee-4937-9af3-54694fefd6e5"/>
    <ds:schemaRef ds:uri="018a456b-904f-4a00-9ab1-740c685366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AB13F5-81D9-4338-AE19-034950F680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60485</TotalTime>
  <Words>2170</Words>
  <Application>Microsoft Office PowerPoint</Application>
  <PresentationFormat>On-screen Show (4:3)</PresentationFormat>
  <Paragraphs>223</Paragraphs>
  <Slides>41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Cambria</vt:lpstr>
      <vt:lpstr>Lucida Grande</vt:lpstr>
      <vt:lpstr>Office Theme</vt:lpstr>
      <vt:lpstr>  Implementation of EBP Survey Results (2024)</vt:lpstr>
      <vt:lpstr>Survey Overview  </vt:lpstr>
      <vt:lpstr>Stages of Implementation </vt:lpstr>
      <vt:lpstr>Have you started implementing EBP in your department?</vt:lpstr>
      <vt:lpstr>My department has an EBP implementation plan.</vt:lpstr>
      <vt:lpstr>I have conducted organizational culture/readiness assessment within the last three years and have addressed concerns.</vt:lpstr>
      <vt:lpstr>The majority of my staff have been trained in the principles of EBP.</vt:lpstr>
      <vt:lpstr>The majority of my key stakeholders have been trained in the principles of EBP.</vt:lpstr>
      <vt:lpstr>Have you implemented motivational interviewing in your department?</vt:lpstr>
      <vt:lpstr>The majority of my staff have been trained in motivational interviewing.</vt:lpstr>
      <vt:lpstr>The majority of my staff are proficient in using motivational interviewing skills</vt:lpstr>
      <vt:lpstr>Have you implemented a validated third or fourth generational risk and needs assessment in your department?</vt:lpstr>
      <vt:lpstr>The majority of my staff are trained to use a validated third or fourth generation risk and needs assessment</vt:lpstr>
      <vt:lpstr>The results of the assessments are used to determine the level and intensity of supervision.</vt:lpstr>
      <vt:lpstr>The results of the assessments are used to determine what staff focus on (criminogenic needs) during appointments.</vt:lpstr>
      <vt:lpstr>Do your staff use tools (worksheets, journals, etc.) to address criminogenic needs or to develop skills during one-on-one appointments?</vt:lpstr>
      <vt:lpstr>The majority of my staff have been trained in interventions and tools to use during one-on-one appointments.</vt:lpstr>
      <vt:lpstr>The majority of my staff are proficient in using the interventions/tools during appointments.</vt:lpstr>
      <vt:lpstr>Do your staff develop case plans that focus on criminogenic needs?</vt:lpstr>
      <vt:lpstr>The majority of my staff have been trained in case planning.</vt:lpstr>
      <vt:lpstr>The majority of my staff are proficient in developing a case plan.</vt:lpstr>
      <vt:lpstr>Does your department incorporate quality assurance and continuous quality improvement into your EBP implementation efforts?</vt:lpstr>
      <vt:lpstr>I have an EBP quality assurance plan.</vt:lpstr>
      <vt:lpstr>I have staff dedicated to quality assurance.</vt:lpstr>
      <vt:lpstr>Caseloads are structured according to risk levels.</vt:lpstr>
      <vt:lpstr>Does your department use cognitive behavioral programs (internally or externally)?</vt:lpstr>
      <vt:lpstr>Cognitive behavioral interventions are used during one-on-one appointments.</vt:lpstr>
      <vt:lpstr>People on supervision are referred to cognitive behavioral programs.</vt:lpstr>
      <vt:lpstr>Have you incorporated graduated responses in your department?</vt:lpstr>
      <vt:lpstr>I have a matrix for responses to non-compliant behaviors</vt:lpstr>
      <vt:lpstr>The majority of staff comply with guidelines (matrix) for responses to noncompliant behaviors.</vt:lpstr>
      <vt:lpstr>I have a matrix for effective use of reinforcements.</vt:lpstr>
      <vt:lpstr>The majority of staff comply with guidelines (matrix) for effective use of reinforcements.</vt:lpstr>
      <vt:lpstr>Our policies and procedures are in alignment with EBP.</vt:lpstr>
      <vt:lpstr> I have a service matrix that lists available programs and services to address criminogenic needs.</vt:lpstr>
      <vt:lpstr>I have conducted a gap analysis of available programs and services to address criminogenic needs.</vt:lpstr>
      <vt:lpstr>Does your department collect data related to EBP?</vt:lpstr>
      <vt:lpstr>I collect and analyze data related to EBP regularly.</vt:lpstr>
      <vt:lpstr>I evaluate measures and outcomes regularly and address identified concerns</vt:lpstr>
      <vt:lpstr>I have a plan for sustainability of EBP within my department.</vt:lpstr>
      <vt:lpstr>Top Five Things Needed</vt:lpstr>
    </vt:vector>
  </TitlesOfParts>
  <Manager/>
  <Company>The Carey Group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Core Competencies for Supervisors</dc:title>
  <dc:subject/>
  <dc:creator>Tom Dart</dc:creator>
  <cp:keywords/>
  <dc:description/>
  <cp:lastModifiedBy>Rick Parsons</cp:lastModifiedBy>
  <cp:revision>1928</cp:revision>
  <cp:lastPrinted>2022-11-21T21:58:22Z</cp:lastPrinted>
  <dcterms:created xsi:type="dcterms:W3CDTF">2015-04-02T21:22:40Z</dcterms:created>
  <dcterms:modified xsi:type="dcterms:W3CDTF">2025-03-07T14:24:19Z</dcterms:modified>
  <cp:category/>
</cp:coreProperties>
</file>